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7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3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59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9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9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0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3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1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1113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9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0D960-BA23-4EE9-A2FE-D6FEF1D94EFA}" type="datetimeFigureOut">
              <a:rPr lang="en-PK" smtClean="0"/>
              <a:t>22/10/2025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C407255-EF8E-45E9-8FE0-86153FA55520}" type="slidenum">
              <a:rPr lang="en-PK" smtClean="0"/>
              <a:t>‹#›</a:t>
            </a:fld>
            <a:endParaRPr lang="en-PK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46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hatsApp Video 2025-10-21 at 20.08.20_27ded055">
            <a:hlinkClick r:id="" action="ppaction://media"/>
            <a:extLst>
              <a:ext uri="{FF2B5EF4-FFF2-40B4-BE49-F238E27FC236}">
                <a16:creationId xmlns:a16="http://schemas.microsoft.com/office/drawing/2014/main" id="{3F581425-65AE-4BAE-B3EF-7F12380E0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DC1BD-7204-4F12-8962-00C2F3F2A9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5"/>
          <a:stretch/>
        </p:blipFill>
        <p:spPr>
          <a:xfrm>
            <a:off x="3331" y="2612"/>
            <a:ext cx="12374757" cy="7062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08451-DE57-4EB1-B80C-A0E74993C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4032" y="0"/>
            <a:ext cx="11674417" cy="729651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3F1176-6E4C-4595-9EB2-5AF6796F7B78}"/>
              </a:ext>
            </a:extLst>
          </p:cNvPr>
          <p:cNvSpPr/>
          <p:nvPr/>
        </p:nvSpPr>
        <p:spPr>
          <a:xfrm>
            <a:off x="1665" y="-4"/>
            <a:ext cx="12378088" cy="7064943"/>
          </a:xfrm>
          <a:custGeom>
            <a:avLst/>
            <a:gdLst/>
            <a:ahLst/>
            <a:cxnLst/>
            <a:rect l="l" t="t" r="r" b="b"/>
            <a:pathLst>
              <a:path w="12378088" h="7064943">
                <a:moveTo>
                  <a:pt x="8572847" y="4360223"/>
                </a:moveTo>
                <a:lnTo>
                  <a:pt x="8573070" y="4360223"/>
                </a:lnTo>
                <a:lnTo>
                  <a:pt x="8613924" y="4483006"/>
                </a:lnTo>
                <a:lnTo>
                  <a:pt x="8531994" y="4483006"/>
                </a:lnTo>
                <a:close/>
                <a:moveTo>
                  <a:pt x="5070178" y="4350400"/>
                </a:moveTo>
                <a:lnTo>
                  <a:pt x="5095181" y="4350400"/>
                </a:lnTo>
                <a:cubicBezTo>
                  <a:pt x="5101283" y="4350400"/>
                  <a:pt x="5107199" y="4350809"/>
                  <a:pt x="5112929" y="4351628"/>
                </a:cubicBezTo>
                <a:cubicBezTo>
                  <a:pt x="5118658" y="4352446"/>
                  <a:pt x="5124128" y="4354418"/>
                  <a:pt x="5129337" y="4357544"/>
                </a:cubicBezTo>
                <a:cubicBezTo>
                  <a:pt x="5134546" y="4360669"/>
                  <a:pt x="5138936" y="4365506"/>
                  <a:pt x="5142508" y="4372055"/>
                </a:cubicBezTo>
                <a:cubicBezTo>
                  <a:pt x="5146080" y="4378603"/>
                  <a:pt x="5147866" y="4386937"/>
                  <a:pt x="5147866" y="4397058"/>
                </a:cubicBezTo>
                <a:cubicBezTo>
                  <a:pt x="5147866" y="4404499"/>
                  <a:pt x="5146824" y="4411382"/>
                  <a:pt x="5144741" y="4417708"/>
                </a:cubicBezTo>
                <a:cubicBezTo>
                  <a:pt x="5142657" y="4424033"/>
                  <a:pt x="5139606" y="4429465"/>
                  <a:pt x="5135588" y="4434004"/>
                </a:cubicBezTo>
                <a:cubicBezTo>
                  <a:pt x="5131570" y="4438543"/>
                  <a:pt x="5126398" y="4442078"/>
                  <a:pt x="5120072" y="4444608"/>
                </a:cubicBezTo>
                <a:cubicBezTo>
                  <a:pt x="5113747" y="4447138"/>
                  <a:pt x="5105897" y="4448403"/>
                  <a:pt x="5096521" y="4448403"/>
                </a:cubicBezTo>
                <a:lnTo>
                  <a:pt x="5070178" y="4448403"/>
                </a:lnTo>
                <a:close/>
                <a:moveTo>
                  <a:pt x="5575004" y="4349954"/>
                </a:moveTo>
                <a:lnTo>
                  <a:pt x="5601346" y="4349954"/>
                </a:lnTo>
                <a:cubicBezTo>
                  <a:pt x="5608043" y="4349954"/>
                  <a:pt x="5613289" y="4350177"/>
                  <a:pt x="5617084" y="4350623"/>
                </a:cubicBezTo>
                <a:cubicBezTo>
                  <a:pt x="5620879" y="4351070"/>
                  <a:pt x="5624265" y="4351665"/>
                  <a:pt x="5627241" y="4352409"/>
                </a:cubicBezTo>
                <a:cubicBezTo>
                  <a:pt x="5637065" y="4355088"/>
                  <a:pt x="5644133" y="4359702"/>
                  <a:pt x="5648449" y="4366250"/>
                </a:cubicBezTo>
                <a:cubicBezTo>
                  <a:pt x="5652766" y="4372799"/>
                  <a:pt x="5654924" y="4380835"/>
                  <a:pt x="5654924" y="4390360"/>
                </a:cubicBezTo>
                <a:cubicBezTo>
                  <a:pt x="5654924" y="4396611"/>
                  <a:pt x="5653882" y="4402267"/>
                  <a:pt x="5651798" y="4407327"/>
                </a:cubicBezTo>
                <a:cubicBezTo>
                  <a:pt x="5649715" y="4412387"/>
                  <a:pt x="5646589" y="4416740"/>
                  <a:pt x="5642422" y="4420386"/>
                </a:cubicBezTo>
                <a:cubicBezTo>
                  <a:pt x="5638255" y="4424033"/>
                  <a:pt x="5633046" y="4426860"/>
                  <a:pt x="5626795" y="4428870"/>
                </a:cubicBezTo>
                <a:cubicBezTo>
                  <a:pt x="5620544" y="4430879"/>
                  <a:pt x="5613252" y="4431883"/>
                  <a:pt x="5604917" y="4431883"/>
                </a:cubicBezTo>
                <a:lnTo>
                  <a:pt x="5575004" y="4431883"/>
                </a:lnTo>
                <a:close/>
                <a:moveTo>
                  <a:pt x="4203403" y="4349954"/>
                </a:moveTo>
                <a:lnTo>
                  <a:pt x="4229745" y="4349954"/>
                </a:lnTo>
                <a:cubicBezTo>
                  <a:pt x="4236442" y="4349954"/>
                  <a:pt x="4241689" y="4350177"/>
                  <a:pt x="4245484" y="4350623"/>
                </a:cubicBezTo>
                <a:cubicBezTo>
                  <a:pt x="4249279" y="4351070"/>
                  <a:pt x="4252665" y="4351665"/>
                  <a:pt x="4255642" y="4352409"/>
                </a:cubicBezTo>
                <a:cubicBezTo>
                  <a:pt x="4265464" y="4355088"/>
                  <a:pt x="4272534" y="4359702"/>
                  <a:pt x="4276849" y="4366250"/>
                </a:cubicBezTo>
                <a:cubicBezTo>
                  <a:pt x="4281166" y="4372799"/>
                  <a:pt x="4283323" y="4380835"/>
                  <a:pt x="4283323" y="4390360"/>
                </a:cubicBezTo>
                <a:cubicBezTo>
                  <a:pt x="4283323" y="4396611"/>
                  <a:pt x="4282282" y="4402267"/>
                  <a:pt x="4280198" y="4407327"/>
                </a:cubicBezTo>
                <a:cubicBezTo>
                  <a:pt x="4278114" y="4412387"/>
                  <a:pt x="4274989" y="4416740"/>
                  <a:pt x="4270822" y="4420386"/>
                </a:cubicBezTo>
                <a:cubicBezTo>
                  <a:pt x="4266655" y="4424033"/>
                  <a:pt x="4261446" y="4426860"/>
                  <a:pt x="4255195" y="4428870"/>
                </a:cubicBezTo>
                <a:cubicBezTo>
                  <a:pt x="4248944" y="4430879"/>
                  <a:pt x="4241652" y="4431883"/>
                  <a:pt x="4233317" y="4431883"/>
                </a:cubicBezTo>
                <a:lnTo>
                  <a:pt x="4203403" y="4431883"/>
                </a:lnTo>
                <a:close/>
                <a:moveTo>
                  <a:pt x="9945489" y="4348168"/>
                </a:moveTo>
                <a:cubicBezTo>
                  <a:pt x="9959776" y="4348168"/>
                  <a:pt x="9971683" y="4350586"/>
                  <a:pt x="9981208" y="4355423"/>
                </a:cubicBezTo>
                <a:cubicBezTo>
                  <a:pt x="9990733" y="4360260"/>
                  <a:pt x="9998360" y="4367106"/>
                  <a:pt x="10004090" y="4375961"/>
                </a:cubicBezTo>
                <a:cubicBezTo>
                  <a:pt x="10009820" y="4384817"/>
                  <a:pt x="10013875" y="4395458"/>
                  <a:pt x="10016257" y="4407885"/>
                </a:cubicBezTo>
                <a:cubicBezTo>
                  <a:pt x="10018638" y="4420312"/>
                  <a:pt x="10019829" y="4434116"/>
                  <a:pt x="10019829" y="4449296"/>
                </a:cubicBezTo>
                <a:cubicBezTo>
                  <a:pt x="10019829" y="4463137"/>
                  <a:pt x="10018601" y="4476197"/>
                  <a:pt x="10016145" y="4488475"/>
                </a:cubicBezTo>
                <a:cubicBezTo>
                  <a:pt x="10013689" y="4500754"/>
                  <a:pt x="10009485" y="4511506"/>
                  <a:pt x="10003532" y="4520734"/>
                </a:cubicBezTo>
                <a:cubicBezTo>
                  <a:pt x="9997579" y="4529961"/>
                  <a:pt x="9989765" y="4537254"/>
                  <a:pt x="9980091" y="4542612"/>
                </a:cubicBezTo>
                <a:cubicBezTo>
                  <a:pt x="9970418" y="4547969"/>
                  <a:pt x="9958363" y="4550648"/>
                  <a:pt x="9943926" y="4550648"/>
                </a:cubicBezTo>
                <a:cubicBezTo>
                  <a:pt x="9929490" y="4550648"/>
                  <a:pt x="9917509" y="4548304"/>
                  <a:pt x="9907984" y="4543616"/>
                </a:cubicBezTo>
                <a:cubicBezTo>
                  <a:pt x="9898459" y="4538928"/>
                  <a:pt x="9890869" y="4532119"/>
                  <a:pt x="9885214" y="4523189"/>
                </a:cubicBezTo>
                <a:cubicBezTo>
                  <a:pt x="9879558" y="4514260"/>
                  <a:pt x="9875540" y="4503507"/>
                  <a:pt x="9873158" y="4490931"/>
                </a:cubicBezTo>
                <a:cubicBezTo>
                  <a:pt x="9870777" y="4478355"/>
                  <a:pt x="9869587" y="4464179"/>
                  <a:pt x="9869587" y="4448403"/>
                </a:cubicBezTo>
                <a:cubicBezTo>
                  <a:pt x="9869587" y="4434860"/>
                  <a:pt x="9870814" y="4422024"/>
                  <a:pt x="9873270" y="4409894"/>
                </a:cubicBezTo>
                <a:cubicBezTo>
                  <a:pt x="9875726" y="4397765"/>
                  <a:pt x="9879930" y="4387161"/>
                  <a:pt x="9885883" y="4378082"/>
                </a:cubicBezTo>
                <a:cubicBezTo>
                  <a:pt x="9891836" y="4369004"/>
                  <a:pt x="9899650" y="4361748"/>
                  <a:pt x="9909324" y="4356316"/>
                </a:cubicBezTo>
                <a:cubicBezTo>
                  <a:pt x="9918997" y="4350884"/>
                  <a:pt x="9931053" y="4348168"/>
                  <a:pt x="9945489" y="4348168"/>
                </a:cubicBezTo>
                <a:close/>
                <a:moveTo>
                  <a:pt x="3154165" y="4348168"/>
                </a:moveTo>
                <a:cubicBezTo>
                  <a:pt x="3168452" y="4348168"/>
                  <a:pt x="3180358" y="4350586"/>
                  <a:pt x="3189883" y="4355423"/>
                </a:cubicBezTo>
                <a:cubicBezTo>
                  <a:pt x="3199408" y="4360260"/>
                  <a:pt x="3207036" y="4367106"/>
                  <a:pt x="3212766" y="4375961"/>
                </a:cubicBezTo>
                <a:cubicBezTo>
                  <a:pt x="3218495" y="4384817"/>
                  <a:pt x="3222551" y="4395458"/>
                  <a:pt x="3224932" y="4407885"/>
                </a:cubicBezTo>
                <a:cubicBezTo>
                  <a:pt x="3227313" y="4420312"/>
                  <a:pt x="3228504" y="4434116"/>
                  <a:pt x="3228504" y="4449296"/>
                </a:cubicBezTo>
                <a:cubicBezTo>
                  <a:pt x="3228504" y="4463137"/>
                  <a:pt x="3227276" y="4476197"/>
                  <a:pt x="3224820" y="4488475"/>
                </a:cubicBezTo>
                <a:cubicBezTo>
                  <a:pt x="3222365" y="4500754"/>
                  <a:pt x="3218161" y="4511506"/>
                  <a:pt x="3212208" y="4520734"/>
                </a:cubicBezTo>
                <a:cubicBezTo>
                  <a:pt x="3206254" y="4529961"/>
                  <a:pt x="3198441" y="4537254"/>
                  <a:pt x="3188767" y="4542612"/>
                </a:cubicBezTo>
                <a:cubicBezTo>
                  <a:pt x="3179093" y="4547969"/>
                  <a:pt x="3167038" y="4550648"/>
                  <a:pt x="3152602" y="4550648"/>
                </a:cubicBezTo>
                <a:cubicBezTo>
                  <a:pt x="3138166" y="4550648"/>
                  <a:pt x="3126185" y="4548304"/>
                  <a:pt x="3116660" y="4543616"/>
                </a:cubicBezTo>
                <a:cubicBezTo>
                  <a:pt x="3107135" y="4538928"/>
                  <a:pt x="3099545" y="4532119"/>
                  <a:pt x="3093889" y="4523189"/>
                </a:cubicBezTo>
                <a:cubicBezTo>
                  <a:pt x="3088234" y="4514260"/>
                  <a:pt x="3084215" y="4503507"/>
                  <a:pt x="3081834" y="4490931"/>
                </a:cubicBezTo>
                <a:cubicBezTo>
                  <a:pt x="3079453" y="4478355"/>
                  <a:pt x="3078262" y="4464179"/>
                  <a:pt x="3078262" y="4448403"/>
                </a:cubicBezTo>
                <a:cubicBezTo>
                  <a:pt x="3078262" y="4434860"/>
                  <a:pt x="3079490" y="4422024"/>
                  <a:pt x="3081946" y="4409894"/>
                </a:cubicBezTo>
                <a:cubicBezTo>
                  <a:pt x="3084401" y="4397765"/>
                  <a:pt x="3088606" y="4387161"/>
                  <a:pt x="3094559" y="4378082"/>
                </a:cubicBezTo>
                <a:cubicBezTo>
                  <a:pt x="3100512" y="4369004"/>
                  <a:pt x="3108326" y="4361748"/>
                  <a:pt x="3117999" y="4356316"/>
                </a:cubicBezTo>
                <a:cubicBezTo>
                  <a:pt x="3127673" y="4350884"/>
                  <a:pt x="3139728" y="4348168"/>
                  <a:pt x="3154165" y="4348168"/>
                </a:cubicBezTo>
                <a:close/>
                <a:moveTo>
                  <a:pt x="2239765" y="4348168"/>
                </a:moveTo>
                <a:cubicBezTo>
                  <a:pt x="2254052" y="4348168"/>
                  <a:pt x="2265958" y="4350586"/>
                  <a:pt x="2275483" y="4355423"/>
                </a:cubicBezTo>
                <a:cubicBezTo>
                  <a:pt x="2285008" y="4360260"/>
                  <a:pt x="2292636" y="4367106"/>
                  <a:pt x="2298366" y="4375961"/>
                </a:cubicBezTo>
                <a:cubicBezTo>
                  <a:pt x="2304096" y="4384817"/>
                  <a:pt x="2308151" y="4395458"/>
                  <a:pt x="2310532" y="4407885"/>
                </a:cubicBezTo>
                <a:cubicBezTo>
                  <a:pt x="2312913" y="4420312"/>
                  <a:pt x="2314104" y="4434116"/>
                  <a:pt x="2314104" y="4449296"/>
                </a:cubicBezTo>
                <a:cubicBezTo>
                  <a:pt x="2314104" y="4463137"/>
                  <a:pt x="2312876" y="4476197"/>
                  <a:pt x="2310421" y="4488475"/>
                </a:cubicBezTo>
                <a:cubicBezTo>
                  <a:pt x="2307965" y="4500754"/>
                  <a:pt x="2303761" y="4511506"/>
                  <a:pt x="2297807" y="4520734"/>
                </a:cubicBezTo>
                <a:cubicBezTo>
                  <a:pt x="2291854" y="4529961"/>
                  <a:pt x="2284041" y="4537254"/>
                  <a:pt x="2274367" y="4542612"/>
                </a:cubicBezTo>
                <a:cubicBezTo>
                  <a:pt x="2264693" y="4547969"/>
                  <a:pt x="2252638" y="4550648"/>
                  <a:pt x="2238202" y="4550648"/>
                </a:cubicBezTo>
                <a:cubicBezTo>
                  <a:pt x="2223766" y="4550648"/>
                  <a:pt x="2211785" y="4548304"/>
                  <a:pt x="2202260" y="4543616"/>
                </a:cubicBezTo>
                <a:cubicBezTo>
                  <a:pt x="2192735" y="4538928"/>
                  <a:pt x="2185145" y="4532119"/>
                  <a:pt x="2179489" y="4523189"/>
                </a:cubicBezTo>
                <a:cubicBezTo>
                  <a:pt x="2173834" y="4514260"/>
                  <a:pt x="2169815" y="4503507"/>
                  <a:pt x="2167434" y="4490931"/>
                </a:cubicBezTo>
                <a:cubicBezTo>
                  <a:pt x="2165053" y="4478355"/>
                  <a:pt x="2163862" y="4464179"/>
                  <a:pt x="2163862" y="4448403"/>
                </a:cubicBezTo>
                <a:cubicBezTo>
                  <a:pt x="2163862" y="4434860"/>
                  <a:pt x="2165090" y="4422024"/>
                  <a:pt x="2167546" y="4409894"/>
                </a:cubicBezTo>
                <a:cubicBezTo>
                  <a:pt x="2170001" y="4397765"/>
                  <a:pt x="2174206" y="4387161"/>
                  <a:pt x="2180159" y="4378082"/>
                </a:cubicBezTo>
                <a:cubicBezTo>
                  <a:pt x="2186112" y="4369004"/>
                  <a:pt x="2193925" y="4361748"/>
                  <a:pt x="2203599" y="4356316"/>
                </a:cubicBezTo>
                <a:cubicBezTo>
                  <a:pt x="2213273" y="4350884"/>
                  <a:pt x="2225328" y="4348168"/>
                  <a:pt x="2239765" y="4348168"/>
                </a:cubicBezTo>
                <a:close/>
                <a:moveTo>
                  <a:pt x="8944248" y="4305082"/>
                </a:moveTo>
                <a:cubicBezTo>
                  <a:pt x="8942760" y="4305082"/>
                  <a:pt x="8941494" y="4305491"/>
                  <a:pt x="8940452" y="4306310"/>
                </a:cubicBezTo>
                <a:cubicBezTo>
                  <a:pt x="8939411" y="4307128"/>
                  <a:pt x="8938518" y="4308468"/>
                  <a:pt x="8937774" y="4310328"/>
                </a:cubicBezTo>
                <a:cubicBezTo>
                  <a:pt x="8937030" y="4312188"/>
                  <a:pt x="8936472" y="4314681"/>
                  <a:pt x="8936100" y="4317807"/>
                </a:cubicBezTo>
                <a:cubicBezTo>
                  <a:pt x="8935728" y="4320932"/>
                  <a:pt x="8935541" y="4324727"/>
                  <a:pt x="8935541" y="4329192"/>
                </a:cubicBezTo>
                <a:cubicBezTo>
                  <a:pt x="8935541" y="4333508"/>
                  <a:pt x="8935728" y="4337192"/>
                  <a:pt x="8936100" y="4340242"/>
                </a:cubicBezTo>
                <a:cubicBezTo>
                  <a:pt x="8936472" y="4343293"/>
                  <a:pt x="8937030" y="4345749"/>
                  <a:pt x="8937774" y="4347609"/>
                </a:cubicBezTo>
                <a:cubicBezTo>
                  <a:pt x="8938518" y="4349470"/>
                  <a:pt x="8939411" y="4350846"/>
                  <a:pt x="8940452" y="4351739"/>
                </a:cubicBezTo>
                <a:cubicBezTo>
                  <a:pt x="8941494" y="4352632"/>
                  <a:pt x="8942760" y="4353079"/>
                  <a:pt x="8944248" y="4353079"/>
                </a:cubicBezTo>
                <a:lnTo>
                  <a:pt x="9016578" y="4353079"/>
                </a:lnTo>
                <a:lnTo>
                  <a:pt x="9016578" y="4585921"/>
                </a:lnTo>
                <a:cubicBezTo>
                  <a:pt x="9016578" y="4587409"/>
                  <a:pt x="9017062" y="4588748"/>
                  <a:pt x="9018029" y="4589939"/>
                </a:cubicBezTo>
                <a:cubicBezTo>
                  <a:pt x="9018996" y="4591129"/>
                  <a:pt x="9020596" y="4592097"/>
                  <a:pt x="9022829" y="4592841"/>
                </a:cubicBezTo>
                <a:cubicBezTo>
                  <a:pt x="9025062" y="4593585"/>
                  <a:pt x="9028075" y="4594180"/>
                  <a:pt x="9031870" y="4594627"/>
                </a:cubicBezTo>
                <a:cubicBezTo>
                  <a:pt x="9035666" y="4595073"/>
                  <a:pt x="9040390" y="4595297"/>
                  <a:pt x="9046046" y="4595297"/>
                </a:cubicBezTo>
                <a:cubicBezTo>
                  <a:pt x="9051702" y="4595297"/>
                  <a:pt x="9056427" y="4595073"/>
                  <a:pt x="9060222" y="4594627"/>
                </a:cubicBezTo>
                <a:cubicBezTo>
                  <a:pt x="9064017" y="4594180"/>
                  <a:pt x="9067031" y="4593585"/>
                  <a:pt x="9069264" y="4592841"/>
                </a:cubicBezTo>
                <a:cubicBezTo>
                  <a:pt x="9071496" y="4592097"/>
                  <a:pt x="9073096" y="4591129"/>
                  <a:pt x="9074063" y="4589939"/>
                </a:cubicBezTo>
                <a:cubicBezTo>
                  <a:pt x="9075030" y="4588748"/>
                  <a:pt x="9075514" y="4587409"/>
                  <a:pt x="9075514" y="4585921"/>
                </a:cubicBezTo>
                <a:lnTo>
                  <a:pt x="9075514" y="4353079"/>
                </a:lnTo>
                <a:lnTo>
                  <a:pt x="9147844" y="4353079"/>
                </a:lnTo>
                <a:cubicBezTo>
                  <a:pt x="9149184" y="4353079"/>
                  <a:pt x="9150412" y="4352632"/>
                  <a:pt x="9151528" y="4351739"/>
                </a:cubicBezTo>
                <a:cubicBezTo>
                  <a:pt x="9152644" y="4350846"/>
                  <a:pt x="9153574" y="4349470"/>
                  <a:pt x="9154318" y="4347609"/>
                </a:cubicBezTo>
                <a:cubicBezTo>
                  <a:pt x="9155062" y="4345749"/>
                  <a:pt x="9155621" y="4343293"/>
                  <a:pt x="9155993" y="4340242"/>
                </a:cubicBezTo>
                <a:cubicBezTo>
                  <a:pt x="9156365" y="4337192"/>
                  <a:pt x="9156551" y="4333508"/>
                  <a:pt x="9156551" y="4329192"/>
                </a:cubicBezTo>
                <a:cubicBezTo>
                  <a:pt x="9156551" y="4324727"/>
                  <a:pt x="9156365" y="4320932"/>
                  <a:pt x="9155993" y="4317807"/>
                </a:cubicBezTo>
                <a:cubicBezTo>
                  <a:pt x="9155621" y="4314681"/>
                  <a:pt x="9155062" y="4312188"/>
                  <a:pt x="9154318" y="4310328"/>
                </a:cubicBezTo>
                <a:cubicBezTo>
                  <a:pt x="9153574" y="4308468"/>
                  <a:pt x="9152644" y="4307128"/>
                  <a:pt x="9151528" y="4306310"/>
                </a:cubicBezTo>
                <a:cubicBezTo>
                  <a:pt x="9150412" y="4305491"/>
                  <a:pt x="9149184" y="4305082"/>
                  <a:pt x="9147844" y="4305082"/>
                </a:cubicBezTo>
                <a:close/>
                <a:moveTo>
                  <a:pt x="8001273" y="4305082"/>
                </a:moveTo>
                <a:cubicBezTo>
                  <a:pt x="7999785" y="4305082"/>
                  <a:pt x="7998520" y="4305491"/>
                  <a:pt x="7997478" y="4306310"/>
                </a:cubicBezTo>
                <a:cubicBezTo>
                  <a:pt x="7996436" y="4307128"/>
                  <a:pt x="7995543" y="4308468"/>
                  <a:pt x="7994799" y="4310328"/>
                </a:cubicBezTo>
                <a:cubicBezTo>
                  <a:pt x="7994055" y="4312188"/>
                  <a:pt x="7993497" y="4314681"/>
                  <a:pt x="7993125" y="4317807"/>
                </a:cubicBezTo>
                <a:cubicBezTo>
                  <a:pt x="7992753" y="4320932"/>
                  <a:pt x="7992566" y="4324727"/>
                  <a:pt x="7992566" y="4329192"/>
                </a:cubicBezTo>
                <a:cubicBezTo>
                  <a:pt x="7992566" y="4333508"/>
                  <a:pt x="7992753" y="4337192"/>
                  <a:pt x="7993125" y="4340242"/>
                </a:cubicBezTo>
                <a:cubicBezTo>
                  <a:pt x="7993497" y="4343293"/>
                  <a:pt x="7994055" y="4345749"/>
                  <a:pt x="7994799" y="4347609"/>
                </a:cubicBezTo>
                <a:cubicBezTo>
                  <a:pt x="7995543" y="4349470"/>
                  <a:pt x="7996436" y="4350846"/>
                  <a:pt x="7997478" y="4351739"/>
                </a:cubicBezTo>
                <a:cubicBezTo>
                  <a:pt x="7998520" y="4352632"/>
                  <a:pt x="7999785" y="4353079"/>
                  <a:pt x="8001273" y="4353079"/>
                </a:cubicBezTo>
                <a:lnTo>
                  <a:pt x="8073603" y="4353079"/>
                </a:lnTo>
                <a:lnTo>
                  <a:pt x="8073603" y="4585921"/>
                </a:lnTo>
                <a:cubicBezTo>
                  <a:pt x="8073603" y="4587409"/>
                  <a:pt x="8074087" y="4588748"/>
                  <a:pt x="8075054" y="4589939"/>
                </a:cubicBezTo>
                <a:cubicBezTo>
                  <a:pt x="8076022" y="4591129"/>
                  <a:pt x="8077622" y="4592097"/>
                  <a:pt x="8079854" y="4592841"/>
                </a:cubicBezTo>
                <a:cubicBezTo>
                  <a:pt x="8082087" y="4593585"/>
                  <a:pt x="8085100" y="4594180"/>
                  <a:pt x="8088895" y="4594627"/>
                </a:cubicBezTo>
                <a:cubicBezTo>
                  <a:pt x="8092691" y="4595073"/>
                  <a:pt x="8097416" y="4595297"/>
                  <a:pt x="8103071" y="4595297"/>
                </a:cubicBezTo>
                <a:cubicBezTo>
                  <a:pt x="8108727" y="4595297"/>
                  <a:pt x="8113452" y="4595073"/>
                  <a:pt x="8117247" y="4594627"/>
                </a:cubicBezTo>
                <a:cubicBezTo>
                  <a:pt x="8121042" y="4594180"/>
                  <a:pt x="8124056" y="4593585"/>
                  <a:pt x="8126289" y="4592841"/>
                </a:cubicBezTo>
                <a:cubicBezTo>
                  <a:pt x="8128521" y="4592097"/>
                  <a:pt x="8130121" y="4591129"/>
                  <a:pt x="8131088" y="4589939"/>
                </a:cubicBezTo>
                <a:cubicBezTo>
                  <a:pt x="8132056" y="4588748"/>
                  <a:pt x="8132539" y="4587409"/>
                  <a:pt x="8132539" y="4585921"/>
                </a:cubicBezTo>
                <a:lnTo>
                  <a:pt x="8132539" y="4353079"/>
                </a:lnTo>
                <a:lnTo>
                  <a:pt x="8204870" y="4353079"/>
                </a:lnTo>
                <a:cubicBezTo>
                  <a:pt x="8206209" y="4353079"/>
                  <a:pt x="8207437" y="4352632"/>
                  <a:pt x="8208553" y="4351739"/>
                </a:cubicBezTo>
                <a:cubicBezTo>
                  <a:pt x="8209670" y="4350846"/>
                  <a:pt x="8210600" y="4349470"/>
                  <a:pt x="8211344" y="4347609"/>
                </a:cubicBezTo>
                <a:cubicBezTo>
                  <a:pt x="8212088" y="4345749"/>
                  <a:pt x="8212646" y="4343293"/>
                  <a:pt x="8213018" y="4340242"/>
                </a:cubicBezTo>
                <a:cubicBezTo>
                  <a:pt x="8213390" y="4337192"/>
                  <a:pt x="8213576" y="4333508"/>
                  <a:pt x="8213576" y="4329192"/>
                </a:cubicBezTo>
                <a:cubicBezTo>
                  <a:pt x="8213576" y="4324727"/>
                  <a:pt x="8213390" y="4320932"/>
                  <a:pt x="8213018" y="4317807"/>
                </a:cubicBezTo>
                <a:cubicBezTo>
                  <a:pt x="8212646" y="4314681"/>
                  <a:pt x="8212088" y="4312188"/>
                  <a:pt x="8211344" y="4310328"/>
                </a:cubicBezTo>
                <a:cubicBezTo>
                  <a:pt x="8210600" y="4308468"/>
                  <a:pt x="8209670" y="4307128"/>
                  <a:pt x="8208553" y="4306310"/>
                </a:cubicBezTo>
                <a:cubicBezTo>
                  <a:pt x="8207437" y="4305491"/>
                  <a:pt x="8206209" y="4305082"/>
                  <a:pt x="8204870" y="4305082"/>
                </a:cubicBezTo>
                <a:close/>
                <a:moveTo>
                  <a:pt x="7000553" y="4305082"/>
                </a:moveTo>
                <a:cubicBezTo>
                  <a:pt x="6995641" y="4305082"/>
                  <a:pt x="6991511" y="4306533"/>
                  <a:pt x="6988163" y="4309435"/>
                </a:cubicBezTo>
                <a:cubicBezTo>
                  <a:pt x="6984814" y="4312337"/>
                  <a:pt x="6983140" y="4317063"/>
                  <a:pt x="6983140" y="4323611"/>
                </a:cubicBezTo>
                <a:lnTo>
                  <a:pt x="6983140" y="4575428"/>
                </a:lnTo>
                <a:cubicBezTo>
                  <a:pt x="6983140" y="4581977"/>
                  <a:pt x="6984814" y="4586702"/>
                  <a:pt x="6988163" y="4589604"/>
                </a:cubicBezTo>
                <a:cubicBezTo>
                  <a:pt x="6991511" y="4592506"/>
                  <a:pt x="6995641" y="4593957"/>
                  <a:pt x="7000553" y="4593957"/>
                </a:cubicBezTo>
                <a:lnTo>
                  <a:pt x="7145660" y="4593957"/>
                </a:lnTo>
                <a:cubicBezTo>
                  <a:pt x="7146999" y="4593957"/>
                  <a:pt x="7148227" y="4593548"/>
                  <a:pt x="7149344" y="4592729"/>
                </a:cubicBezTo>
                <a:cubicBezTo>
                  <a:pt x="7150460" y="4591911"/>
                  <a:pt x="7151390" y="4590609"/>
                  <a:pt x="7152134" y="4588823"/>
                </a:cubicBezTo>
                <a:cubicBezTo>
                  <a:pt x="7152878" y="4587037"/>
                  <a:pt x="7153436" y="4584693"/>
                  <a:pt x="7153808" y="4581791"/>
                </a:cubicBezTo>
                <a:cubicBezTo>
                  <a:pt x="7154180" y="4578888"/>
                  <a:pt x="7154366" y="4575279"/>
                  <a:pt x="7154366" y="4570963"/>
                </a:cubicBezTo>
                <a:cubicBezTo>
                  <a:pt x="7154366" y="4566647"/>
                  <a:pt x="7154180" y="4563038"/>
                  <a:pt x="7153808" y="4560136"/>
                </a:cubicBezTo>
                <a:cubicBezTo>
                  <a:pt x="7153436" y="4557234"/>
                  <a:pt x="7152878" y="4554890"/>
                  <a:pt x="7152134" y="4553104"/>
                </a:cubicBezTo>
                <a:cubicBezTo>
                  <a:pt x="7151390" y="4551318"/>
                  <a:pt x="7150460" y="4550016"/>
                  <a:pt x="7149344" y="4549197"/>
                </a:cubicBezTo>
                <a:cubicBezTo>
                  <a:pt x="7148227" y="4548379"/>
                  <a:pt x="7146999" y="4547969"/>
                  <a:pt x="7145660" y="4547969"/>
                </a:cubicBezTo>
                <a:lnTo>
                  <a:pt x="7041629" y="4547969"/>
                </a:lnTo>
                <a:lnTo>
                  <a:pt x="7041629" y="4466486"/>
                </a:lnTo>
                <a:lnTo>
                  <a:pt x="7128917" y="4466486"/>
                </a:lnTo>
                <a:cubicBezTo>
                  <a:pt x="7130256" y="4466486"/>
                  <a:pt x="7131484" y="4466114"/>
                  <a:pt x="7132600" y="4465370"/>
                </a:cubicBezTo>
                <a:cubicBezTo>
                  <a:pt x="7133717" y="4464626"/>
                  <a:pt x="7134647" y="4463398"/>
                  <a:pt x="7135391" y="4461686"/>
                </a:cubicBezTo>
                <a:cubicBezTo>
                  <a:pt x="7136135" y="4459975"/>
                  <a:pt x="7136693" y="4457705"/>
                  <a:pt x="7137065" y="4454877"/>
                </a:cubicBezTo>
                <a:cubicBezTo>
                  <a:pt x="7137437" y="4452050"/>
                  <a:pt x="7137623" y="4448478"/>
                  <a:pt x="7137623" y="4444162"/>
                </a:cubicBezTo>
                <a:cubicBezTo>
                  <a:pt x="7137623" y="4439995"/>
                  <a:pt x="7137437" y="4436460"/>
                  <a:pt x="7137065" y="4433558"/>
                </a:cubicBezTo>
                <a:cubicBezTo>
                  <a:pt x="7136693" y="4430656"/>
                  <a:pt x="7136135" y="4428349"/>
                  <a:pt x="7135391" y="4426637"/>
                </a:cubicBezTo>
                <a:cubicBezTo>
                  <a:pt x="7134647" y="4424926"/>
                  <a:pt x="7133717" y="4423661"/>
                  <a:pt x="7132600" y="4422842"/>
                </a:cubicBezTo>
                <a:cubicBezTo>
                  <a:pt x="7131484" y="4422024"/>
                  <a:pt x="7130256" y="4421614"/>
                  <a:pt x="7128917" y="4421614"/>
                </a:cubicBezTo>
                <a:lnTo>
                  <a:pt x="7041629" y="4421614"/>
                </a:lnTo>
                <a:lnTo>
                  <a:pt x="7041629" y="4351070"/>
                </a:lnTo>
                <a:lnTo>
                  <a:pt x="7144767" y="4351070"/>
                </a:lnTo>
                <a:cubicBezTo>
                  <a:pt x="7146107" y="4351070"/>
                  <a:pt x="7147297" y="4350660"/>
                  <a:pt x="7148339" y="4349842"/>
                </a:cubicBezTo>
                <a:cubicBezTo>
                  <a:pt x="7149381" y="4349023"/>
                  <a:pt x="7150274" y="4347721"/>
                  <a:pt x="7151018" y="4345935"/>
                </a:cubicBezTo>
                <a:cubicBezTo>
                  <a:pt x="7151762" y="4344149"/>
                  <a:pt x="7152320" y="4341805"/>
                  <a:pt x="7152692" y="4338903"/>
                </a:cubicBezTo>
                <a:cubicBezTo>
                  <a:pt x="7153064" y="4336001"/>
                  <a:pt x="7153250" y="4332466"/>
                  <a:pt x="7153250" y="4328299"/>
                </a:cubicBezTo>
                <a:cubicBezTo>
                  <a:pt x="7153250" y="4323834"/>
                  <a:pt x="7153064" y="4320151"/>
                  <a:pt x="7152692" y="4317249"/>
                </a:cubicBezTo>
                <a:cubicBezTo>
                  <a:pt x="7152320" y="4314346"/>
                  <a:pt x="7151762" y="4311965"/>
                  <a:pt x="7151018" y="4310105"/>
                </a:cubicBezTo>
                <a:cubicBezTo>
                  <a:pt x="7150274" y="4308244"/>
                  <a:pt x="7149381" y="4306942"/>
                  <a:pt x="7148339" y="4306198"/>
                </a:cubicBezTo>
                <a:cubicBezTo>
                  <a:pt x="7147297" y="4305454"/>
                  <a:pt x="7146107" y="4305082"/>
                  <a:pt x="7144767" y="4305082"/>
                </a:cubicBezTo>
                <a:close/>
                <a:moveTo>
                  <a:pt x="6048053" y="4305082"/>
                </a:moveTo>
                <a:cubicBezTo>
                  <a:pt x="6043141" y="4305082"/>
                  <a:pt x="6039011" y="4306533"/>
                  <a:pt x="6035663" y="4309435"/>
                </a:cubicBezTo>
                <a:cubicBezTo>
                  <a:pt x="6032314" y="4312337"/>
                  <a:pt x="6030640" y="4317063"/>
                  <a:pt x="6030640" y="4323611"/>
                </a:cubicBezTo>
                <a:lnTo>
                  <a:pt x="6030640" y="4575428"/>
                </a:lnTo>
                <a:cubicBezTo>
                  <a:pt x="6030640" y="4581977"/>
                  <a:pt x="6032314" y="4586702"/>
                  <a:pt x="6035663" y="4589604"/>
                </a:cubicBezTo>
                <a:cubicBezTo>
                  <a:pt x="6039011" y="4592506"/>
                  <a:pt x="6043141" y="4593957"/>
                  <a:pt x="6048053" y="4593957"/>
                </a:cubicBezTo>
                <a:lnTo>
                  <a:pt x="6193160" y="4593957"/>
                </a:lnTo>
                <a:cubicBezTo>
                  <a:pt x="6194499" y="4593957"/>
                  <a:pt x="6195727" y="4593548"/>
                  <a:pt x="6196844" y="4592729"/>
                </a:cubicBezTo>
                <a:cubicBezTo>
                  <a:pt x="6197960" y="4591911"/>
                  <a:pt x="6198890" y="4590609"/>
                  <a:pt x="6199634" y="4588823"/>
                </a:cubicBezTo>
                <a:cubicBezTo>
                  <a:pt x="6200378" y="4587037"/>
                  <a:pt x="6200936" y="4584693"/>
                  <a:pt x="6201308" y="4581791"/>
                </a:cubicBezTo>
                <a:cubicBezTo>
                  <a:pt x="6201680" y="4578888"/>
                  <a:pt x="6201866" y="4575279"/>
                  <a:pt x="6201866" y="4570963"/>
                </a:cubicBezTo>
                <a:cubicBezTo>
                  <a:pt x="6201866" y="4566647"/>
                  <a:pt x="6201680" y="4563038"/>
                  <a:pt x="6201308" y="4560136"/>
                </a:cubicBezTo>
                <a:cubicBezTo>
                  <a:pt x="6200936" y="4557234"/>
                  <a:pt x="6200378" y="4554890"/>
                  <a:pt x="6199634" y="4553104"/>
                </a:cubicBezTo>
                <a:cubicBezTo>
                  <a:pt x="6198890" y="4551318"/>
                  <a:pt x="6197960" y="4550016"/>
                  <a:pt x="6196844" y="4549197"/>
                </a:cubicBezTo>
                <a:cubicBezTo>
                  <a:pt x="6195727" y="4548379"/>
                  <a:pt x="6194499" y="4547969"/>
                  <a:pt x="6193160" y="4547969"/>
                </a:cubicBezTo>
                <a:lnTo>
                  <a:pt x="6089129" y="4547969"/>
                </a:lnTo>
                <a:lnTo>
                  <a:pt x="6089129" y="4466486"/>
                </a:lnTo>
                <a:lnTo>
                  <a:pt x="6176417" y="4466486"/>
                </a:lnTo>
                <a:cubicBezTo>
                  <a:pt x="6177757" y="4466486"/>
                  <a:pt x="6178984" y="4466114"/>
                  <a:pt x="6180100" y="4465370"/>
                </a:cubicBezTo>
                <a:cubicBezTo>
                  <a:pt x="6181217" y="4464626"/>
                  <a:pt x="6182147" y="4463398"/>
                  <a:pt x="6182891" y="4461686"/>
                </a:cubicBezTo>
                <a:cubicBezTo>
                  <a:pt x="6183635" y="4459975"/>
                  <a:pt x="6184193" y="4457705"/>
                  <a:pt x="6184565" y="4454877"/>
                </a:cubicBezTo>
                <a:cubicBezTo>
                  <a:pt x="6184937" y="4452050"/>
                  <a:pt x="6185123" y="4448478"/>
                  <a:pt x="6185123" y="4444162"/>
                </a:cubicBezTo>
                <a:cubicBezTo>
                  <a:pt x="6185123" y="4439995"/>
                  <a:pt x="6184937" y="4436460"/>
                  <a:pt x="6184565" y="4433558"/>
                </a:cubicBezTo>
                <a:cubicBezTo>
                  <a:pt x="6184193" y="4430656"/>
                  <a:pt x="6183635" y="4428349"/>
                  <a:pt x="6182891" y="4426637"/>
                </a:cubicBezTo>
                <a:cubicBezTo>
                  <a:pt x="6182147" y="4424926"/>
                  <a:pt x="6181217" y="4423661"/>
                  <a:pt x="6180100" y="4422842"/>
                </a:cubicBezTo>
                <a:cubicBezTo>
                  <a:pt x="6178984" y="4422024"/>
                  <a:pt x="6177757" y="4421614"/>
                  <a:pt x="6176417" y="4421614"/>
                </a:cubicBezTo>
                <a:lnTo>
                  <a:pt x="6089129" y="4421614"/>
                </a:lnTo>
                <a:lnTo>
                  <a:pt x="6089129" y="4351070"/>
                </a:lnTo>
                <a:lnTo>
                  <a:pt x="6192267" y="4351070"/>
                </a:lnTo>
                <a:cubicBezTo>
                  <a:pt x="6193607" y="4351070"/>
                  <a:pt x="6194797" y="4350660"/>
                  <a:pt x="6195839" y="4349842"/>
                </a:cubicBezTo>
                <a:cubicBezTo>
                  <a:pt x="6196881" y="4349023"/>
                  <a:pt x="6197774" y="4347721"/>
                  <a:pt x="6198518" y="4345935"/>
                </a:cubicBezTo>
                <a:cubicBezTo>
                  <a:pt x="6199262" y="4344149"/>
                  <a:pt x="6199820" y="4341805"/>
                  <a:pt x="6200192" y="4338903"/>
                </a:cubicBezTo>
                <a:cubicBezTo>
                  <a:pt x="6200564" y="4336001"/>
                  <a:pt x="6200750" y="4332466"/>
                  <a:pt x="6200750" y="4328299"/>
                </a:cubicBezTo>
                <a:cubicBezTo>
                  <a:pt x="6200750" y="4323834"/>
                  <a:pt x="6200564" y="4320151"/>
                  <a:pt x="6200192" y="4317249"/>
                </a:cubicBezTo>
                <a:cubicBezTo>
                  <a:pt x="6199820" y="4314346"/>
                  <a:pt x="6199262" y="4311965"/>
                  <a:pt x="6198518" y="4310105"/>
                </a:cubicBezTo>
                <a:cubicBezTo>
                  <a:pt x="6197774" y="4308244"/>
                  <a:pt x="6196881" y="4306942"/>
                  <a:pt x="6195839" y="4306198"/>
                </a:cubicBezTo>
                <a:cubicBezTo>
                  <a:pt x="6194797" y="4305454"/>
                  <a:pt x="6193607" y="4305082"/>
                  <a:pt x="6192267" y="4305082"/>
                </a:cubicBezTo>
                <a:close/>
                <a:moveTo>
                  <a:pt x="5533703" y="4305082"/>
                </a:moveTo>
                <a:cubicBezTo>
                  <a:pt x="5528792" y="4305082"/>
                  <a:pt x="5524662" y="4306533"/>
                  <a:pt x="5521313" y="4309435"/>
                </a:cubicBezTo>
                <a:cubicBezTo>
                  <a:pt x="5517964" y="4312337"/>
                  <a:pt x="5516290" y="4317063"/>
                  <a:pt x="5516290" y="4323611"/>
                </a:cubicBezTo>
                <a:lnTo>
                  <a:pt x="5516290" y="4585921"/>
                </a:lnTo>
                <a:cubicBezTo>
                  <a:pt x="5516290" y="4587409"/>
                  <a:pt x="5516737" y="4588748"/>
                  <a:pt x="5517630" y="4589939"/>
                </a:cubicBezTo>
                <a:cubicBezTo>
                  <a:pt x="5518523" y="4591129"/>
                  <a:pt x="5520085" y="4592097"/>
                  <a:pt x="5522318" y="4592841"/>
                </a:cubicBezTo>
                <a:cubicBezTo>
                  <a:pt x="5524550" y="4593585"/>
                  <a:pt x="5527564" y="4594180"/>
                  <a:pt x="5531359" y="4594627"/>
                </a:cubicBezTo>
                <a:cubicBezTo>
                  <a:pt x="5535154" y="4595073"/>
                  <a:pt x="5539880" y="4595297"/>
                  <a:pt x="5545535" y="4595297"/>
                </a:cubicBezTo>
                <a:cubicBezTo>
                  <a:pt x="5551339" y="4595297"/>
                  <a:pt x="5556102" y="4595073"/>
                  <a:pt x="5559822" y="4594627"/>
                </a:cubicBezTo>
                <a:cubicBezTo>
                  <a:pt x="5563543" y="4594180"/>
                  <a:pt x="5566520" y="4593585"/>
                  <a:pt x="5568752" y="4592841"/>
                </a:cubicBezTo>
                <a:cubicBezTo>
                  <a:pt x="5570984" y="4592097"/>
                  <a:pt x="5572584" y="4591129"/>
                  <a:pt x="5573552" y="4589939"/>
                </a:cubicBezTo>
                <a:cubicBezTo>
                  <a:pt x="5574520" y="4588748"/>
                  <a:pt x="5575004" y="4587409"/>
                  <a:pt x="5575004" y="4585921"/>
                </a:cubicBezTo>
                <a:lnTo>
                  <a:pt x="5575004" y="4475862"/>
                </a:lnTo>
                <a:lnTo>
                  <a:pt x="5593309" y="4475862"/>
                </a:lnTo>
                <a:cubicBezTo>
                  <a:pt x="5599560" y="4475862"/>
                  <a:pt x="5605066" y="4476829"/>
                  <a:pt x="5609829" y="4478764"/>
                </a:cubicBezTo>
                <a:cubicBezTo>
                  <a:pt x="5614591" y="4480699"/>
                  <a:pt x="5618796" y="4483564"/>
                  <a:pt x="5622442" y="4487359"/>
                </a:cubicBezTo>
                <a:cubicBezTo>
                  <a:pt x="5626088" y="4491154"/>
                  <a:pt x="5629399" y="4495879"/>
                  <a:pt x="5632376" y="4501535"/>
                </a:cubicBezTo>
                <a:cubicBezTo>
                  <a:pt x="5635353" y="4507190"/>
                  <a:pt x="5638404" y="4513664"/>
                  <a:pt x="5641529" y="4520957"/>
                </a:cubicBezTo>
                <a:lnTo>
                  <a:pt x="5667425" y="4585474"/>
                </a:lnTo>
                <a:cubicBezTo>
                  <a:pt x="5668020" y="4587260"/>
                  <a:pt x="5668764" y="4588785"/>
                  <a:pt x="5669658" y="4590050"/>
                </a:cubicBezTo>
                <a:cubicBezTo>
                  <a:pt x="5670550" y="4591316"/>
                  <a:pt x="5672076" y="4592357"/>
                  <a:pt x="5674234" y="4593176"/>
                </a:cubicBezTo>
                <a:cubicBezTo>
                  <a:pt x="5676392" y="4593994"/>
                  <a:pt x="5679331" y="4594553"/>
                  <a:pt x="5683052" y="4594850"/>
                </a:cubicBezTo>
                <a:cubicBezTo>
                  <a:pt x="5686773" y="4595148"/>
                  <a:pt x="5691758" y="4595297"/>
                  <a:pt x="5698009" y="4595297"/>
                </a:cubicBezTo>
                <a:cubicBezTo>
                  <a:pt x="5705451" y="4595297"/>
                  <a:pt x="5711329" y="4595148"/>
                  <a:pt x="5715646" y="4594850"/>
                </a:cubicBezTo>
                <a:cubicBezTo>
                  <a:pt x="5719961" y="4594553"/>
                  <a:pt x="5723236" y="4594032"/>
                  <a:pt x="5725468" y="4593288"/>
                </a:cubicBezTo>
                <a:cubicBezTo>
                  <a:pt x="5727701" y="4592543"/>
                  <a:pt x="5729114" y="4591613"/>
                  <a:pt x="5729709" y="4590497"/>
                </a:cubicBezTo>
                <a:cubicBezTo>
                  <a:pt x="5730305" y="4589381"/>
                  <a:pt x="5730602" y="4588004"/>
                  <a:pt x="5730602" y="4586367"/>
                </a:cubicBezTo>
                <a:cubicBezTo>
                  <a:pt x="5730602" y="4584879"/>
                  <a:pt x="5730230" y="4582832"/>
                  <a:pt x="5729486" y="4580228"/>
                </a:cubicBezTo>
                <a:cubicBezTo>
                  <a:pt x="5728742" y="4577623"/>
                  <a:pt x="5727254" y="4573493"/>
                  <a:pt x="5725022" y="4567838"/>
                </a:cubicBezTo>
                <a:lnTo>
                  <a:pt x="5700689" y="4510911"/>
                </a:lnTo>
                <a:cubicBezTo>
                  <a:pt x="5697860" y="4504065"/>
                  <a:pt x="5694958" y="4497926"/>
                  <a:pt x="5691982" y="4492494"/>
                </a:cubicBezTo>
                <a:cubicBezTo>
                  <a:pt x="5689005" y="4487061"/>
                  <a:pt x="5685843" y="4482225"/>
                  <a:pt x="5682494" y="4477983"/>
                </a:cubicBezTo>
                <a:cubicBezTo>
                  <a:pt x="5679145" y="4473741"/>
                  <a:pt x="5675573" y="4470132"/>
                  <a:pt x="5671779" y="4467156"/>
                </a:cubicBezTo>
                <a:cubicBezTo>
                  <a:pt x="5667984" y="4464179"/>
                  <a:pt x="5663928" y="4461649"/>
                  <a:pt x="5659612" y="4459565"/>
                </a:cubicBezTo>
                <a:cubicBezTo>
                  <a:pt x="5668541" y="4456738"/>
                  <a:pt x="5676504" y="4453017"/>
                  <a:pt x="5683499" y="4448403"/>
                </a:cubicBezTo>
                <a:cubicBezTo>
                  <a:pt x="5690494" y="4443790"/>
                  <a:pt x="5696372" y="4438357"/>
                  <a:pt x="5701135" y="4432107"/>
                </a:cubicBezTo>
                <a:cubicBezTo>
                  <a:pt x="5705898" y="4425856"/>
                  <a:pt x="5709506" y="4418749"/>
                  <a:pt x="5711963" y="4410787"/>
                </a:cubicBezTo>
                <a:cubicBezTo>
                  <a:pt x="5714418" y="4402825"/>
                  <a:pt x="5715646" y="4394007"/>
                  <a:pt x="5715646" y="4384333"/>
                </a:cubicBezTo>
                <a:cubicBezTo>
                  <a:pt x="5715646" y="4372873"/>
                  <a:pt x="5713934" y="4362716"/>
                  <a:pt x="5710511" y="4353860"/>
                </a:cubicBezTo>
                <a:cubicBezTo>
                  <a:pt x="5707088" y="4345005"/>
                  <a:pt x="5702139" y="4337340"/>
                  <a:pt x="5695665" y="4330866"/>
                </a:cubicBezTo>
                <a:cubicBezTo>
                  <a:pt x="5689192" y="4324392"/>
                  <a:pt x="5681303" y="4319146"/>
                  <a:pt x="5672002" y="4315128"/>
                </a:cubicBezTo>
                <a:cubicBezTo>
                  <a:pt x="5662700" y="4311109"/>
                  <a:pt x="5652245" y="4308282"/>
                  <a:pt x="5640637" y="4306645"/>
                </a:cubicBezTo>
                <a:cubicBezTo>
                  <a:pt x="5636618" y="4306198"/>
                  <a:pt x="5632153" y="4305826"/>
                  <a:pt x="5627241" y="4305528"/>
                </a:cubicBezTo>
                <a:cubicBezTo>
                  <a:pt x="5622330" y="4305231"/>
                  <a:pt x="5616080" y="4305082"/>
                  <a:pt x="5608489" y="4305082"/>
                </a:cubicBezTo>
                <a:close/>
                <a:moveTo>
                  <a:pt x="5031333" y="4305082"/>
                </a:moveTo>
                <a:cubicBezTo>
                  <a:pt x="5025380" y="4305082"/>
                  <a:pt x="5020581" y="4306831"/>
                  <a:pt x="5016935" y="4310328"/>
                </a:cubicBezTo>
                <a:cubicBezTo>
                  <a:pt x="5013289" y="4313825"/>
                  <a:pt x="5011465" y="4319072"/>
                  <a:pt x="5011465" y="4326067"/>
                </a:cubicBezTo>
                <a:lnTo>
                  <a:pt x="5011465" y="4585921"/>
                </a:lnTo>
                <a:cubicBezTo>
                  <a:pt x="5011465" y="4587409"/>
                  <a:pt x="5011911" y="4588748"/>
                  <a:pt x="5012805" y="4589939"/>
                </a:cubicBezTo>
                <a:cubicBezTo>
                  <a:pt x="5013697" y="4591129"/>
                  <a:pt x="5015260" y="4592097"/>
                  <a:pt x="5017492" y="4592841"/>
                </a:cubicBezTo>
                <a:cubicBezTo>
                  <a:pt x="5019725" y="4593585"/>
                  <a:pt x="5022739" y="4594180"/>
                  <a:pt x="5026534" y="4594627"/>
                </a:cubicBezTo>
                <a:cubicBezTo>
                  <a:pt x="5030329" y="4595073"/>
                  <a:pt x="5035055" y="4595297"/>
                  <a:pt x="5040710" y="4595297"/>
                </a:cubicBezTo>
                <a:cubicBezTo>
                  <a:pt x="5046514" y="4595297"/>
                  <a:pt x="5051277" y="4595073"/>
                  <a:pt x="5054998" y="4594627"/>
                </a:cubicBezTo>
                <a:cubicBezTo>
                  <a:pt x="5058718" y="4594180"/>
                  <a:pt x="5061695" y="4593585"/>
                  <a:pt x="5063927" y="4592841"/>
                </a:cubicBezTo>
                <a:cubicBezTo>
                  <a:pt x="5066159" y="4592097"/>
                  <a:pt x="5067760" y="4591129"/>
                  <a:pt x="5068727" y="4589939"/>
                </a:cubicBezTo>
                <a:cubicBezTo>
                  <a:pt x="5069695" y="4588748"/>
                  <a:pt x="5070178" y="4587409"/>
                  <a:pt x="5070178" y="4585921"/>
                </a:cubicBezTo>
                <a:lnTo>
                  <a:pt x="5070178" y="4493721"/>
                </a:lnTo>
                <a:lnTo>
                  <a:pt x="5094288" y="4493721"/>
                </a:lnTo>
                <a:cubicBezTo>
                  <a:pt x="5113338" y="4493721"/>
                  <a:pt x="5129895" y="4491489"/>
                  <a:pt x="5143960" y="4487024"/>
                </a:cubicBezTo>
                <a:cubicBezTo>
                  <a:pt x="5158024" y="4482559"/>
                  <a:pt x="5169893" y="4476048"/>
                  <a:pt x="5179566" y="4467491"/>
                </a:cubicBezTo>
                <a:cubicBezTo>
                  <a:pt x="5189241" y="4458933"/>
                  <a:pt x="5196607" y="4448403"/>
                  <a:pt x="5201668" y="4435902"/>
                </a:cubicBezTo>
                <a:cubicBezTo>
                  <a:pt x="5206728" y="4423400"/>
                  <a:pt x="5209258" y="4409038"/>
                  <a:pt x="5209258" y="4392816"/>
                </a:cubicBezTo>
                <a:cubicBezTo>
                  <a:pt x="5209258" y="4381059"/>
                  <a:pt x="5207620" y="4370455"/>
                  <a:pt x="5204347" y="4361004"/>
                </a:cubicBezTo>
                <a:cubicBezTo>
                  <a:pt x="5201073" y="4351553"/>
                  <a:pt x="5196310" y="4343293"/>
                  <a:pt x="5190059" y="4336224"/>
                </a:cubicBezTo>
                <a:cubicBezTo>
                  <a:pt x="5183808" y="4329155"/>
                  <a:pt x="5176255" y="4323313"/>
                  <a:pt x="5167400" y="4318700"/>
                </a:cubicBezTo>
                <a:cubicBezTo>
                  <a:pt x="5158544" y="4314086"/>
                  <a:pt x="5149801" y="4310923"/>
                  <a:pt x="5141169" y="4309212"/>
                </a:cubicBezTo>
                <a:cubicBezTo>
                  <a:pt x="5132537" y="4307500"/>
                  <a:pt x="5125133" y="4306384"/>
                  <a:pt x="5118956" y="4305863"/>
                </a:cubicBezTo>
                <a:cubicBezTo>
                  <a:pt x="5112780" y="4305342"/>
                  <a:pt x="5106269" y="4305082"/>
                  <a:pt x="5099422" y="4305082"/>
                </a:cubicBezTo>
                <a:close/>
                <a:moveTo>
                  <a:pt x="4162103" y="4305082"/>
                </a:moveTo>
                <a:cubicBezTo>
                  <a:pt x="4157192" y="4305082"/>
                  <a:pt x="4153062" y="4306533"/>
                  <a:pt x="4149713" y="4309435"/>
                </a:cubicBezTo>
                <a:cubicBezTo>
                  <a:pt x="4146364" y="4312337"/>
                  <a:pt x="4144690" y="4317063"/>
                  <a:pt x="4144690" y="4323611"/>
                </a:cubicBezTo>
                <a:lnTo>
                  <a:pt x="4144690" y="4585921"/>
                </a:lnTo>
                <a:cubicBezTo>
                  <a:pt x="4144690" y="4587409"/>
                  <a:pt x="4145137" y="4588748"/>
                  <a:pt x="4146030" y="4589939"/>
                </a:cubicBezTo>
                <a:cubicBezTo>
                  <a:pt x="4146923" y="4591129"/>
                  <a:pt x="4148485" y="4592097"/>
                  <a:pt x="4150718" y="4592841"/>
                </a:cubicBezTo>
                <a:cubicBezTo>
                  <a:pt x="4152950" y="4593585"/>
                  <a:pt x="4155964" y="4594180"/>
                  <a:pt x="4159759" y="4594627"/>
                </a:cubicBezTo>
                <a:cubicBezTo>
                  <a:pt x="4163554" y="4595073"/>
                  <a:pt x="4168279" y="4595297"/>
                  <a:pt x="4173935" y="4595297"/>
                </a:cubicBezTo>
                <a:cubicBezTo>
                  <a:pt x="4179739" y="4595297"/>
                  <a:pt x="4184502" y="4595073"/>
                  <a:pt x="4188222" y="4594627"/>
                </a:cubicBezTo>
                <a:cubicBezTo>
                  <a:pt x="4191943" y="4594180"/>
                  <a:pt x="4194920" y="4593585"/>
                  <a:pt x="4197152" y="4592841"/>
                </a:cubicBezTo>
                <a:cubicBezTo>
                  <a:pt x="4199385" y="4592097"/>
                  <a:pt x="4200984" y="4591129"/>
                  <a:pt x="4201952" y="4589939"/>
                </a:cubicBezTo>
                <a:cubicBezTo>
                  <a:pt x="4202920" y="4588748"/>
                  <a:pt x="4203403" y="4587409"/>
                  <a:pt x="4203403" y="4585921"/>
                </a:cubicBezTo>
                <a:lnTo>
                  <a:pt x="4203403" y="4475862"/>
                </a:lnTo>
                <a:lnTo>
                  <a:pt x="4221709" y="4475862"/>
                </a:lnTo>
                <a:cubicBezTo>
                  <a:pt x="4227959" y="4475862"/>
                  <a:pt x="4233466" y="4476829"/>
                  <a:pt x="4238229" y="4478764"/>
                </a:cubicBezTo>
                <a:cubicBezTo>
                  <a:pt x="4242991" y="4480699"/>
                  <a:pt x="4247195" y="4483564"/>
                  <a:pt x="4250842" y="4487359"/>
                </a:cubicBezTo>
                <a:cubicBezTo>
                  <a:pt x="4254488" y="4491154"/>
                  <a:pt x="4257800" y="4495879"/>
                  <a:pt x="4260776" y="4501535"/>
                </a:cubicBezTo>
                <a:cubicBezTo>
                  <a:pt x="4263752" y="4507190"/>
                  <a:pt x="4266803" y="4513664"/>
                  <a:pt x="4269929" y="4520957"/>
                </a:cubicBezTo>
                <a:lnTo>
                  <a:pt x="4295825" y="4585474"/>
                </a:lnTo>
                <a:cubicBezTo>
                  <a:pt x="4296420" y="4587260"/>
                  <a:pt x="4297164" y="4588785"/>
                  <a:pt x="4298057" y="4590050"/>
                </a:cubicBezTo>
                <a:cubicBezTo>
                  <a:pt x="4298951" y="4591316"/>
                  <a:pt x="4300476" y="4592357"/>
                  <a:pt x="4302634" y="4593176"/>
                </a:cubicBezTo>
                <a:cubicBezTo>
                  <a:pt x="4304792" y="4593994"/>
                  <a:pt x="4307731" y="4594553"/>
                  <a:pt x="4311453" y="4594850"/>
                </a:cubicBezTo>
                <a:cubicBezTo>
                  <a:pt x="4315173" y="4595148"/>
                  <a:pt x="4320158" y="4595297"/>
                  <a:pt x="4326409" y="4595297"/>
                </a:cubicBezTo>
                <a:cubicBezTo>
                  <a:pt x="4333850" y="4595297"/>
                  <a:pt x="4339729" y="4595148"/>
                  <a:pt x="4344045" y="4594850"/>
                </a:cubicBezTo>
                <a:cubicBezTo>
                  <a:pt x="4348361" y="4594553"/>
                  <a:pt x="4351635" y="4594032"/>
                  <a:pt x="4353869" y="4593288"/>
                </a:cubicBezTo>
                <a:cubicBezTo>
                  <a:pt x="4356101" y="4592543"/>
                  <a:pt x="4357515" y="4591613"/>
                  <a:pt x="4358110" y="4590497"/>
                </a:cubicBezTo>
                <a:cubicBezTo>
                  <a:pt x="4358705" y="4589381"/>
                  <a:pt x="4359002" y="4588004"/>
                  <a:pt x="4359002" y="4586367"/>
                </a:cubicBezTo>
                <a:cubicBezTo>
                  <a:pt x="4359002" y="4584879"/>
                  <a:pt x="4358630" y="4582832"/>
                  <a:pt x="4357886" y="4580228"/>
                </a:cubicBezTo>
                <a:cubicBezTo>
                  <a:pt x="4357142" y="4577623"/>
                  <a:pt x="4355654" y="4573493"/>
                  <a:pt x="4353421" y="4567838"/>
                </a:cubicBezTo>
                <a:lnTo>
                  <a:pt x="4329089" y="4510911"/>
                </a:lnTo>
                <a:cubicBezTo>
                  <a:pt x="4326260" y="4504065"/>
                  <a:pt x="4323358" y="4497926"/>
                  <a:pt x="4320382" y="4492494"/>
                </a:cubicBezTo>
                <a:cubicBezTo>
                  <a:pt x="4317405" y="4487061"/>
                  <a:pt x="4314242" y="4482225"/>
                  <a:pt x="4310894" y="4477983"/>
                </a:cubicBezTo>
                <a:cubicBezTo>
                  <a:pt x="4307545" y="4473741"/>
                  <a:pt x="4303974" y="4470132"/>
                  <a:pt x="4300179" y="4467156"/>
                </a:cubicBezTo>
                <a:cubicBezTo>
                  <a:pt x="4296383" y="4464179"/>
                  <a:pt x="4292327" y="4461649"/>
                  <a:pt x="4288012" y="4459565"/>
                </a:cubicBezTo>
                <a:cubicBezTo>
                  <a:pt x="4296941" y="4456738"/>
                  <a:pt x="4304904" y="4453017"/>
                  <a:pt x="4311899" y="4448403"/>
                </a:cubicBezTo>
                <a:cubicBezTo>
                  <a:pt x="4318894" y="4443790"/>
                  <a:pt x="4324772" y="4438357"/>
                  <a:pt x="4329535" y="4432107"/>
                </a:cubicBezTo>
                <a:cubicBezTo>
                  <a:pt x="4334297" y="4425856"/>
                  <a:pt x="4337906" y="4418749"/>
                  <a:pt x="4340363" y="4410787"/>
                </a:cubicBezTo>
                <a:cubicBezTo>
                  <a:pt x="4342818" y="4402825"/>
                  <a:pt x="4344045" y="4394007"/>
                  <a:pt x="4344045" y="4384333"/>
                </a:cubicBezTo>
                <a:cubicBezTo>
                  <a:pt x="4344045" y="4372873"/>
                  <a:pt x="4342334" y="4362716"/>
                  <a:pt x="4338911" y="4353860"/>
                </a:cubicBezTo>
                <a:cubicBezTo>
                  <a:pt x="4335488" y="4345005"/>
                  <a:pt x="4330539" y="4337340"/>
                  <a:pt x="4324065" y="4330866"/>
                </a:cubicBezTo>
                <a:cubicBezTo>
                  <a:pt x="4317591" y="4324392"/>
                  <a:pt x="4309703" y="4319146"/>
                  <a:pt x="4300402" y="4315128"/>
                </a:cubicBezTo>
                <a:cubicBezTo>
                  <a:pt x="4291100" y="4311109"/>
                  <a:pt x="4280644" y="4308282"/>
                  <a:pt x="4269037" y="4306645"/>
                </a:cubicBezTo>
                <a:cubicBezTo>
                  <a:pt x="4265018" y="4306198"/>
                  <a:pt x="4260553" y="4305826"/>
                  <a:pt x="4255642" y="4305528"/>
                </a:cubicBezTo>
                <a:cubicBezTo>
                  <a:pt x="4250730" y="4305231"/>
                  <a:pt x="4244479" y="4305082"/>
                  <a:pt x="4236889" y="4305082"/>
                </a:cubicBezTo>
                <a:close/>
                <a:moveTo>
                  <a:pt x="1619523" y="4305082"/>
                </a:moveTo>
                <a:cubicBezTo>
                  <a:pt x="1618035" y="4305082"/>
                  <a:pt x="1616770" y="4305491"/>
                  <a:pt x="1615728" y="4306310"/>
                </a:cubicBezTo>
                <a:cubicBezTo>
                  <a:pt x="1614686" y="4307128"/>
                  <a:pt x="1613793" y="4308468"/>
                  <a:pt x="1613049" y="4310328"/>
                </a:cubicBezTo>
                <a:cubicBezTo>
                  <a:pt x="1612305" y="4312188"/>
                  <a:pt x="1611747" y="4314681"/>
                  <a:pt x="1611375" y="4317807"/>
                </a:cubicBezTo>
                <a:cubicBezTo>
                  <a:pt x="1611003" y="4320932"/>
                  <a:pt x="1610817" y="4324727"/>
                  <a:pt x="1610817" y="4329192"/>
                </a:cubicBezTo>
                <a:cubicBezTo>
                  <a:pt x="1610817" y="4333508"/>
                  <a:pt x="1611003" y="4337192"/>
                  <a:pt x="1611375" y="4340242"/>
                </a:cubicBezTo>
                <a:cubicBezTo>
                  <a:pt x="1611747" y="4343293"/>
                  <a:pt x="1612305" y="4345749"/>
                  <a:pt x="1613049" y="4347609"/>
                </a:cubicBezTo>
                <a:cubicBezTo>
                  <a:pt x="1613793" y="4349470"/>
                  <a:pt x="1614686" y="4350846"/>
                  <a:pt x="1615728" y="4351739"/>
                </a:cubicBezTo>
                <a:cubicBezTo>
                  <a:pt x="1616770" y="4352632"/>
                  <a:pt x="1618035" y="4353079"/>
                  <a:pt x="1619523" y="4353079"/>
                </a:cubicBezTo>
                <a:lnTo>
                  <a:pt x="1691854" y="4353079"/>
                </a:lnTo>
                <a:lnTo>
                  <a:pt x="1691854" y="4585921"/>
                </a:lnTo>
                <a:cubicBezTo>
                  <a:pt x="1691854" y="4587409"/>
                  <a:pt x="1692337" y="4588748"/>
                  <a:pt x="1693305" y="4589939"/>
                </a:cubicBezTo>
                <a:cubicBezTo>
                  <a:pt x="1694272" y="4591129"/>
                  <a:pt x="1695872" y="4592097"/>
                  <a:pt x="1698105" y="4592841"/>
                </a:cubicBezTo>
                <a:cubicBezTo>
                  <a:pt x="1700337" y="4593585"/>
                  <a:pt x="1703351" y="4594180"/>
                  <a:pt x="1707146" y="4594627"/>
                </a:cubicBezTo>
                <a:cubicBezTo>
                  <a:pt x="1710941" y="4595073"/>
                  <a:pt x="1715666" y="4595297"/>
                  <a:pt x="1721322" y="4595297"/>
                </a:cubicBezTo>
                <a:cubicBezTo>
                  <a:pt x="1726977" y="4595297"/>
                  <a:pt x="1731702" y="4595073"/>
                  <a:pt x="1735498" y="4594627"/>
                </a:cubicBezTo>
                <a:cubicBezTo>
                  <a:pt x="1739293" y="4594180"/>
                  <a:pt x="1742307" y="4593585"/>
                  <a:pt x="1744539" y="4592841"/>
                </a:cubicBezTo>
                <a:cubicBezTo>
                  <a:pt x="1746771" y="4592097"/>
                  <a:pt x="1748371" y="4591129"/>
                  <a:pt x="1749338" y="4589939"/>
                </a:cubicBezTo>
                <a:cubicBezTo>
                  <a:pt x="1750306" y="4588748"/>
                  <a:pt x="1750790" y="4587409"/>
                  <a:pt x="1750790" y="4585921"/>
                </a:cubicBezTo>
                <a:lnTo>
                  <a:pt x="1750790" y="4353079"/>
                </a:lnTo>
                <a:lnTo>
                  <a:pt x="1823120" y="4353079"/>
                </a:lnTo>
                <a:cubicBezTo>
                  <a:pt x="1824460" y="4353079"/>
                  <a:pt x="1825687" y="4352632"/>
                  <a:pt x="1826804" y="4351739"/>
                </a:cubicBezTo>
                <a:cubicBezTo>
                  <a:pt x="1827920" y="4350846"/>
                  <a:pt x="1828850" y="4349470"/>
                  <a:pt x="1829594" y="4347609"/>
                </a:cubicBezTo>
                <a:cubicBezTo>
                  <a:pt x="1830338" y="4345749"/>
                  <a:pt x="1830897" y="4343293"/>
                  <a:pt x="1831269" y="4340242"/>
                </a:cubicBezTo>
                <a:cubicBezTo>
                  <a:pt x="1831641" y="4337192"/>
                  <a:pt x="1831826" y="4333508"/>
                  <a:pt x="1831826" y="4329192"/>
                </a:cubicBezTo>
                <a:cubicBezTo>
                  <a:pt x="1831826" y="4324727"/>
                  <a:pt x="1831641" y="4320932"/>
                  <a:pt x="1831269" y="4317807"/>
                </a:cubicBezTo>
                <a:cubicBezTo>
                  <a:pt x="1830897" y="4314681"/>
                  <a:pt x="1830338" y="4312188"/>
                  <a:pt x="1829594" y="4310328"/>
                </a:cubicBezTo>
                <a:cubicBezTo>
                  <a:pt x="1828850" y="4308468"/>
                  <a:pt x="1827920" y="4307128"/>
                  <a:pt x="1826804" y="4306310"/>
                </a:cubicBezTo>
                <a:cubicBezTo>
                  <a:pt x="1825687" y="4305491"/>
                  <a:pt x="1824460" y="4305082"/>
                  <a:pt x="1823120" y="4305082"/>
                </a:cubicBezTo>
                <a:close/>
                <a:moveTo>
                  <a:pt x="10596091" y="4304189"/>
                </a:moveTo>
                <a:cubicBezTo>
                  <a:pt x="10590733" y="4304189"/>
                  <a:pt x="10586343" y="4304375"/>
                  <a:pt x="10582920" y="4304747"/>
                </a:cubicBezTo>
                <a:cubicBezTo>
                  <a:pt x="10579497" y="4305119"/>
                  <a:pt x="10576743" y="4305752"/>
                  <a:pt x="10574660" y="4306645"/>
                </a:cubicBezTo>
                <a:cubicBezTo>
                  <a:pt x="10572576" y="4307538"/>
                  <a:pt x="10571088" y="4308579"/>
                  <a:pt x="10570195" y="4309770"/>
                </a:cubicBezTo>
                <a:cubicBezTo>
                  <a:pt x="10569302" y="4310961"/>
                  <a:pt x="10568855" y="4312300"/>
                  <a:pt x="10568855" y="4313788"/>
                </a:cubicBezTo>
                <a:lnTo>
                  <a:pt x="10568855" y="4449296"/>
                </a:lnTo>
                <a:cubicBezTo>
                  <a:pt x="10568855" y="4459565"/>
                  <a:pt x="10568967" y="4470355"/>
                  <a:pt x="10569190" y="4481666"/>
                </a:cubicBezTo>
                <a:cubicBezTo>
                  <a:pt x="10569414" y="4492977"/>
                  <a:pt x="10569748" y="4503842"/>
                  <a:pt x="10570195" y="4514260"/>
                </a:cubicBezTo>
                <a:lnTo>
                  <a:pt x="10569972" y="4514260"/>
                </a:lnTo>
                <a:cubicBezTo>
                  <a:pt x="10567293" y="4508307"/>
                  <a:pt x="10564539" y="4502354"/>
                  <a:pt x="10561712" y="4496400"/>
                </a:cubicBezTo>
                <a:cubicBezTo>
                  <a:pt x="10558884" y="4490447"/>
                  <a:pt x="10555982" y="4484383"/>
                  <a:pt x="10553005" y="4478206"/>
                </a:cubicBezTo>
                <a:cubicBezTo>
                  <a:pt x="10550029" y="4472030"/>
                  <a:pt x="10546941" y="4465853"/>
                  <a:pt x="10543741" y="4459677"/>
                </a:cubicBezTo>
                <a:cubicBezTo>
                  <a:pt x="10540541" y="4453501"/>
                  <a:pt x="10537304" y="4447213"/>
                  <a:pt x="10534030" y="4440813"/>
                </a:cubicBezTo>
                <a:lnTo>
                  <a:pt x="10477773" y="4335220"/>
                </a:lnTo>
                <a:cubicBezTo>
                  <a:pt x="10474945" y="4329415"/>
                  <a:pt x="10472192" y="4324541"/>
                  <a:pt x="10469513" y="4320597"/>
                </a:cubicBezTo>
                <a:cubicBezTo>
                  <a:pt x="10466834" y="4316653"/>
                  <a:pt x="10463969" y="4313565"/>
                  <a:pt x="10460918" y="4311333"/>
                </a:cubicBezTo>
                <a:cubicBezTo>
                  <a:pt x="10457867" y="4309100"/>
                  <a:pt x="10454407" y="4307500"/>
                  <a:pt x="10450537" y="4306533"/>
                </a:cubicBezTo>
                <a:cubicBezTo>
                  <a:pt x="10446668" y="4305566"/>
                  <a:pt x="10441905" y="4305082"/>
                  <a:pt x="10436250" y="4305082"/>
                </a:cubicBezTo>
                <a:lnTo>
                  <a:pt x="10404772" y="4305082"/>
                </a:lnTo>
                <a:cubicBezTo>
                  <a:pt x="10398819" y="4305082"/>
                  <a:pt x="10393796" y="4306831"/>
                  <a:pt x="10389704" y="4310328"/>
                </a:cubicBezTo>
                <a:cubicBezTo>
                  <a:pt x="10385611" y="4313825"/>
                  <a:pt x="10383564" y="4319072"/>
                  <a:pt x="10383564" y="4326067"/>
                </a:cubicBezTo>
                <a:lnTo>
                  <a:pt x="10383564" y="4585697"/>
                </a:lnTo>
                <a:cubicBezTo>
                  <a:pt x="10383564" y="4587186"/>
                  <a:pt x="10383937" y="4588525"/>
                  <a:pt x="10384681" y="4589716"/>
                </a:cubicBezTo>
                <a:cubicBezTo>
                  <a:pt x="10385425" y="4590906"/>
                  <a:pt x="10386764" y="4591911"/>
                  <a:pt x="10388699" y="4592729"/>
                </a:cubicBezTo>
                <a:cubicBezTo>
                  <a:pt x="10390634" y="4593548"/>
                  <a:pt x="10393313" y="4594180"/>
                  <a:pt x="10396736" y="4594627"/>
                </a:cubicBezTo>
                <a:cubicBezTo>
                  <a:pt x="10400159" y="4595073"/>
                  <a:pt x="10404475" y="4595297"/>
                  <a:pt x="10409684" y="4595297"/>
                </a:cubicBezTo>
                <a:cubicBezTo>
                  <a:pt x="10415042" y="4595297"/>
                  <a:pt x="10419432" y="4595073"/>
                  <a:pt x="10422855" y="4594627"/>
                </a:cubicBezTo>
                <a:cubicBezTo>
                  <a:pt x="10426278" y="4594180"/>
                  <a:pt x="10428994" y="4593548"/>
                  <a:pt x="10431003" y="4592729"/>
                </a:cubicBezTo>
                <a:cubicBezTo>
                  <a:pt x="10433013" y="4591911"/>
                  <a:pt x="10434426" y="4590906"/>
                  <a:pt x="10435245" y="4589716"/>
                </a:cubicBezTo>
                <a:cubicBezTo>
                  <a:pt x="10436064" y="4588525"/>
                  <a:pt x="10436473" y="4587186"/>
                  <a:pt x="10436473" y="4585697"/>
                </a:cubicBezTo>
                <a:lnTo>
                  <a:pt x="10436473" y="4434562"/>
                </a:lnTo>
                <a:cubicBezTo>
                  <a:pt x="10436473" y="4423251"/>
                  <a:pt x="10436324" y="4412275"/>
                  <a:pt x="10436026" y="4401634"/>
                </a:cubicBezTo>
                <a:cubicBezTo>
                  <a:pt x="10435729" y="4390993"/>
                  <a:pt x="10435282" y="4380314"/>
                  <a:pt x="10434687" y="4369599"/>
                </a:cubicBezTo>
                <a:lnTo>
                  <a:pt x="10435133" y="4369599"/>
                </a:lnTo>
                <a:cubicBezTo>
                  <a:pt x="10438556" y="4378380"/>
                  <a:pt x="10442426" y="4387421"/>
                  <a:pt x="10446742" y="4396723"/>
                </a:cubicBezTo>
                <a:cubicBezTo>
                  <a:pt x="10451058" y="4406025"/>
                  <a:pt x="10455300" y="4414694"/>
                  <a:pt x="10459467" y="4422730"/>
                </a:cubicBezTo>
                <a:lnTo>
                  <a:pt x="10531351" y="4557792"/>
                </a:lnTo>
                <a:cubicBezTo>
                  <a:pt x="10535072" y="4565233"/>
                  <a:pt x="10538420" y="4571298"/>
                  <a:pt x="10541397" y="4575986"/>
                </a:cubicBezTo>
                <a:cubicBezTo>
                  <a:pt x="10544373" y="4580674"/>
                  <a:pt x="10547461" y="4584395"/>
                  <a:pt x="10550661" y="4587148"/>
                </a:cubicBezTo>
                <a:cubicBezTo>
                  <a:pt x="10553861" y="4589902"/>
                  <a:pt x="10557359" y="4591799"/>
                  <a:pt x="10561154" y="4592841"/>
                </a:cubicBezTo>
                <a:cubicBezTo>
                  <a:pt x="10564949" y="4593883"/>
                  <a:pt x="10569451" y="4594404"/>
                  <a:pt x="10574660" y="4594404"/>
                </a:cubicBezTo>
                <a:lnTo>
                  <a:pt x="10599663" y="4594404"/>
                </a:lnTo>
                <a:cubicBezTo>
                  <a:pt x="10602491" y="4594404"/>
                  <a:pt x="10605281" y="4593994"/>
                  <a:pt x="10608035" y="4593176"/>
                </a:cubicBezTo>
                <a:cubicBezTo>
                  <a:pt x="10610788" y="4592357"/>
                  <a:pt x="10613169" y="4591055"/>
                  <a:pt x="10615178" y="4589269"/>
                </a:cubicBezTo>
                <a:cubicBezTo>
                  <a:pt x="10617187" y="4587483"/>
                  <a:pt x="10618787" y="4585251"/>
                  <a:pt x="10619978" y="4582572"/>
                </a:cubicBezTo>
                <a:cubicBezTo>
                  <a:pt x="10621169" y="4579893"/>
                  <a:pt x="10621764" y="4576842"/>
                  <a:pt x="10621764" y="4573419"/>
                </a:cubicBezTo>
                <a:lnTo>
                  <a:pt x="10621764" y="4313788"/>
                </a:lnTo>
                <a:cubicBezTo>
                  <a:pt x="10621764" y="4312300"/>
                  <a:pt x="10621392" y="4310961"/>
                  <a:pt x="10620648" y="4309770"/>
                </a:cubicBezTo>
                <a:cubicBezTo>
                  <a:pt x="10619904" y="4308579"/>
                  <a:pt x="10618601" y="4307538"/>
                  <a:pt x="10616741" y="4306645"/>
                </a:cubicBezTo>
                <a:cubicBezTo>
                  <a:pt x="10614881" y="4305752"/>
                  <a:pt x="10612239" y="4305119"/>
                  <a:pt x="10608816" y="4304747"/>
                </a:cubicBezTo>
                <a:cubicBezTo>
                  <a:pt x="10605393" y="4304375"/>
                  <a:pt x="10601151" y="4304189"/>
                  <a:pt x="10596091" y="4304189"/>
                </a:cubicBezTo>
                <a:close/>
                <a:moveTo>
                  <a:pt x="7671916" y="4304189"/>
                </a:moveTo>
                <a:cubicBezTo>
                  <a:pt x="7666558" y="4304189"/>
                  <a:pt x="7662168" y="4304375"/>
                  <a:pt x="7658745" y="4304747"/>
                </a:cubicBezTo>
                <a:cubicBezTo>
                  <a:pt x="7655322" y="4305119"/>
                  <a:pt x="7652569" y="4305752"/>
                  <a:pt x="7650485" y="4306645"/>
                </a:cubicBezTo>
                <a:cubicBezTo>
                  <a:pt x="7648401" y="4307538"/>
                  <a:pt x="7646913" y="4308579"/>
                  <a:pt x="7646020" y="4309770"/>
                </a:cubicBezTo>
                <a:cubicBezTo>
                  <a:pt x="7645127" y="4310961"/>
                  <a:pt x="7644681" y="4312300"/>
                  <a:pt x="7644681" y="4313788"/>
                </a:cubicBezTo>
                <a:lnTo>
                  <a:pt x="7644681" y="4449296"/>
                </a:lnTo>
                <a:cubicBezTo>
                  <a:pt x="7644681" y="4459565"/>
                  <a:pt x="7644792" y="4470355"/>
                  <a:pt x="7645016" y="4481666"/>
                </a:cubicBezTo>
                <a:cubicBezTo>
                  <a:pt x="7645239" y="4492977"/>
                  <a:pt x="7645574" y="4503842"/>
                  <a:pt x="7646020" y="4514260"/>
                </a:cubicBezTo>
                <a:lnTo>
                  <a:pt x="7645797" y="4514260"/>
                </a:lnTo>
                <a:cubicBezTo>
                  <a:pt x="7643118" y="4508307"/>
                  <a:pt x="7640365" y="4502354"/>
                  <a:pt x="7637537" y="4496400"/>
                </a:cubicBezTo>
                <a:cubicBezTo>
                  <a:pt x="7634709" y="4490447"/>
                  <a:pt x="7631807" y="4484383"/>
                  <a:pt x="7628831" y="4478206"/>
                </a:cubicBezTo>
                <a:cubicBezTo>
                  <a:pt x="7625854" y="4472030"/>
                  <a:pt x="7622766" y="4465853"/>
                  <a:pt x="7619566" y="4459677"/>
                </a:cubicBezTo>
                <a:cubicBezTo>
                  <a:pt x="7616366" y="4453501"/>
                  <a:pt x="7613129" y="4447213"/>
                  <a:pt x="7609855" y="4440813"/>
                </a:cubicBezTo>
                <a:lnTo>
                  <a:pt x="7553598" y="4335220"/>
                </a:lnTo>
                <a:cubicBezTo>
                  <a:pt x="7550770" y="4329415"/>
                  <a:pt x="7548017" y="4324541"/>
                  <a:pt x="7545338" y="4320597"/>
                </a:cubicBezTo>
                <a:cubicBezTo>
                  <a:pt x="7542659" y="4316653"/>
                  <a:pt x="7539794" y="4313565"/>
                  <a:pt x="7536743" y="4311333"/>
                </a:cubicBezTo>
                <a:cubicBezTo>
                  <a:pt x="7533692" y="4309100"/>
                  <a:pt x="7530232" y="4307500"/>
                  <a:pt x="7526362" y="4306533"/>
                </a:cubicBezTo>
                <a:cubicBezTo>
                  <a:pt x="7522493" y="4305566"/>
                  <a:pt x="7517730" y="4305082"/>
                  <a:pt x="7512075" y="4305082"/>
                </a:cubicBezTo>
                <a:lnTo>
                  <a:pt x="7480598" y="4305082"/>
                </a:lnTo>
                <a:cubicBezTo>
                  <a:pt x="7474645" y="4305082"/>
                  <a:pt x="7469622" y="4306831"/>
                  <a:pt x="7465529" y="4310328"/>
                </a:cubicBezTo>
                <a:cubicBezTo>
                  <a:pt x="7461436" y="4313825"/>
                  <a:pt x="7459390" y="4319072"/>
                  <a:pt x="7459390" y="4326067"/>
                </a:cubicBezTo>
                <a:lnTo>
                  <a:pt x="7459390" y="4585697"/>
                </a:lnTo>
                <a:cubicBezTo>
                  <a:pt x="7459390" y="4587186"/>
                  <a:pt x="7459762" y="4588525"/>
                  <a:pt x="7460506" y="4589716"/>
                </a:cubicBezTo>
                <a:cubicBezTo>
                  <a:pt x="7461250" y="4590906"/>
                  <a:pt x="7462590" y="4591911"/>
                  <a:pt x="7464524" y="4592729"/>
                </a:cubicBezTo>
                <a:cubicBezTo>
                  <a:pt x="7466459" y="4593548"/>
                  <a:pt x="7469138" y="4594180"/>
                  <a:pt x="7472561" y="4594627"/>
                </a:cubicBezTo>
                <a:cubicBezTo>
                  <a:pt x="7475984" y="4595073"/>
                  <a:pt x="7480300" y="4595297"/>
                  <a:pt x="7485509" y="4595297"/>
                </a:cubicBezTo>
                <a:cubicBezTo>
                  <a:pt x="7490867" y="4595297"/>
                  <a:pt x="7495257" y="4595073"/>
                  <a:pt x="7498680" y="4594627"/>
                </a:cubicBezTo>
                <a:cubicBezTo>
                  <a:pt x="7502103" y="4594180"/>
                  <a:pt x="7504820" y="4593548"/>
                  <a:pt x="7506829" y="4592729"/>
                </a:cubicBezTo>
                <a:cubicBezTo>
                  <a:pt x="7508838" y="4591911"/>
                  <a:pt x="7510252" y="4590906"/>
                  <a:pt x="7511070" y="4589716"/>
                </a:cubicBezTo>
                <a:cubicBezTo>
                  <a:pt x="7511889" y="4588525"/>
                  <a:pt x="7512298" y="4587186"/>
                  <a:pt x="7512298" y="4585697"/>
                </a:cubicBezTo>
                <a:lnTo>
                  <a:pt x="7512298" y="4434562"/>
                </a:lnTo>
                <a:cubicBezTo>
                  <a:pt x="7512298" y="4423251"/>
                  <a:pt x="7512149" y="4412275"/>
                  <a:pt x="7511852" y="4401634"/>
                </a:cubicBezTo>
                <a:cubicBezTo>
                  <a:pt x="7511554" y="4390993"/>
                  <a:pt x="7511108" y="4380314"/>
                  <a:pt x="7510512" y="4369599"/>
                </a:cubicBezTo>
                <a:lnTo>
                  <a:pt x="7510959" y="4369599"/>
                </a:lnTo>
                <a:cubicBezTo>
                  <a:pt x="7514382" y="4378380"/>
                  <a:pt x="7518251" y="4387421"/>
                  <a:pt x="7522567" y="4396723"/>
                </a:cubicBezTo>
                <a:cubicBezTo>
                  <a:pt x="7526883" y="4406025"/>
                  <a:pt x="7531125" y="4414694"/>
                  <a:pt x="7535292" y="4422730"/>
                </a:cubicBezTo>
                <a:lnTo>
                  <a:pt x="7607176" y="4557792"/>
                </a:lnTo>
                <a:cubicBezTo>
                  <a:pt x="7610897" y="4565233"/>
                  <a:pt x="7614245" y="4571298"/>
                  <a:pt x="7617222" y="4575986"/>
                </a:cubicBezTo>
                <a:cubicBezTo>
                  <a:pt x="7620199" y="4580674"/>
                  <a:pt x="7623287" y="4584395"/>
                  <a:pt x="7626487" y="4587148"/>
                </a:cubicBezTo>
                <a:cubicBezTo>
                  <a:pt x="7629686" y="4589902"/>
                  <a:pt x="7633184" y="4591799"/>
                  <a:pt x="7636979" y="4592841"/>
                </a:cubicBezTo>
                <a:cubicBezTo>
                  <a:pt x="7640774" y="4593883"/>
                  <a:pt x="7645276" y="4594404"/>
                  <a:pt x="7650485" y="4594404"/>
                </a:cubicBezTo>
                <a:lnTo>
                  <a:pt x="7675488" y="4594404"/>
                </a:lnTo>
                <a:cubicBezTo>
                  <a:pt x="7678316" y="4594404"/>
                  <a:pt x="7681106" y="4593994"/>
                  <a:pt x="7683860" y="4593176"/>
                </a:cubicBezTo>
                <a:cubicBezTo>
                  <a:pt x="7686613" y="4592357"/>
                  <a:pt x="7688994" y="4591055"/>
                  <a:pt x="7691004" y="4589269"/>
                </a:cubicBezTo>
                <a:cubicBezTo>
                  <a:pt x="7693013" y="4587483"/>
                  <a:pt x="7694613" y="4585251"/>
                  <a:pt x="7695803" y="4582572"/>
                </a:cubicBezTo>
                <a:cubicBezTo>
                  <a:pt x="7696994" y="4579893"/>
                  <a:pt x="7697589" y="4576842"/>
                  <a:pt x="7697589" y="4573419"/>
                </a:cubicBezTo>
                <a:lnTo>
                  <a:pt x="7697589" y="4313788"/>
                </a:lnTo>
                <a:cubicBezTo>
                  <a:pt x="7697589" y="4312300"/>
                  <a:pt x="7697217" y="4310961"/>
                  <a:pt x="7696473" y="4309770"/>
                </a:cubicBezTo>
                <a:cubicBezTo>
                  <a:pt x="7695729" y="4308579"/>
                  <a:pt x="7694427" y="4307538"/>
                  <a:pt x="7692566" y="4306645"/>
                </a:cubicBezTo>
                <a:cubicBezTo>
                  <a:pt x="7690706" y="4305752"/>
                  <a:pt x="7688064" y="4305119"/>
                  <a:pt x="7684641" y="4304747"/>
                </a:cubicBezTo>
                <a:cubicBezTo>
                  <a:pt x="7681218" y="4304375"/>
                  <a:pt x="7676976" y="4304189"/>
                  <a:pt x="7671916" y="4304189"/>
                </a:cubicBezTo>
                <a:close/>
                <a:moveTo>
                  <a:pt x="9479582" y="4303742"/>
                </a:moveTo>
                <a:cubicBezTo>
                  <a:pt x="9473927" y="4303742"/>
                  <a:pt x="9469239" y="4303966"/>
                  <a:pt x="9465518" y="4304412"/>
                </a:cubicBezTo>
                <a:cubicBezTo>
                  <a:pt x="9461797" y="4304859"/>
                  <a:pt x="9458784" y="4305454"/>
                  <a:pt x="9456477" y="4306198"/>
                </a:cubicBezTo>
                <a:cubicBezTo>
                  <a:pt x="9454170" y="4306942"/>
                  <a:pt x="9452533" y="4307910"/>
                  <a:pt x="9451566" y="4309100"/>
                </a:cubicBezTo>
                <a:cubicBezTo>
                  <a:pt x="9450598" y="4310291"/>
                  <a:pt x="9450114" y="4311630"/>
                  <a:pt x="9450114" y="4313119"/>
                </a:cubicBezTo>
                <a:lnTo>
                  <a:pt x="9450114" y="4585921"/>
                </a:lnTo>
                <a:cubicBezTo>
                  <a:pt x="9450114" y="4587409"/>
                  <a:pt x="9450598" y="4588748"/>
                  <a:pt x="9451566" y="4589939"/>
                </a:cubicBezTo>
                <a:cubicBezTo>
                  <a:pt x="9452533" y="4591129"/>
                  <a:pt x="9454133" y="4592097"/>
                  <a:pt x="9456365" y="4592841"/>
                </a:cubicBezTo>
                <a:cubicBezTo>
                  <a:pt x="9458598" y="4593585"/>
                  <a:pt x="9461611" y="4594180"/>
                  <a:pt x="9465407" y="4594627"/>
                </a:cubicBezTo>
                <a:cubicBezTo>
                  <a:pt x="9469202" y="4595073"/>
                  <a:pt x="9473927" y="4595297"/>
                  <a:pt x="9479582" y="4595297"/>
                </a:cubicBezTo>
                <a:cubicBezTo>
                  <a:pt x="9485387" y="4595297"/>
                  <a:pt x="9490149" y="4595073"/>
                  <a:pt x="9493870" y="4594627"/>
                </a:cubicBezTo>
                <a:cubicBezTo>
                  <a:pt x="9497591" y="4594180"/>
                  <a:pt x="9500567" y="4593585"/>
                  <a:pt x="9502800" y="4592841"/>
                </a:cubicBezTo>
                <a:cubicBezTo>
                  <a:pt x="9505032" y="4592097"/>
                  <a:pt x="9506632" y="4591129"/>
                  <a:pt x="9507599" y="4589939"/>
                </a:cubicBezTo>
                <a:cubicBezTo>
                  <a:pt x="9508567" y="4588748"/>
                  <a:pt x="9509050" y="4587409"/>
                  <a:pt x="9509050" y="4585921"/>
                </a:cubicBezTo>
                <a:lnTo>
                  <a:pt x="9509050" y="4313119"/>
                </a:lnTo>
                <a:cubicBezTo>
                  <a:pt x="9509050" y="4311630"/>
                  <a:pt x="9508567" y="4310291"/>
                  <a:pt x="9507599" y="4309100"/>
                </a:cubicBezTo>
                <a:cubicBezTo>
                  <a:pt x="9506632" y="4307910"/>
                  <a:pt x="9505032" y="4306942"/>
                  <a:pt x="9502800" y="4306198"/>
                </a:cubicBezTo>
                <a:cubicBezTo>
                  <a:pt x="9500567" y="4305454"/>
                  <a:pt x="9497591" y="4304859"/>
                  <a:pt x="9493870" y="4304412"/>
                </a:cubicBezTo>
                <a:cubicBezTo>
                  <a:pt x="9490149" y="4303966"/>
                  <a:pt x="9485387" y="4303742"/>
                  <a:pt x="9479582" y="4303742"/>
                </a:cubicBezTo>
                <a:close/>
                <a:moveTo>
                  <a:pt x="8573740" y="4303742"/>
                </a:moveTo>
                <a:cubicBezTo>
                  <a:pt x="8566150" y="4303742"/>
                  <a:pt x="8560048" y="4303854"/>
                  <a:pt x="8555434" y="4304077"/>
                </a:cubicBezTo>
                <a:cubicBezTo>
                  <a:pt x="8550820" y="4304300"/>
                  <a:pt x="8547212" y="4304821"/>
                  <a:pt x="8544607" y="4305640"/>
                </a:cubicBezTo>
                <a:cubicBezTo>
                  <a:pt x="8542002" y="4306459"/>
                  <a:pt x="8540105" y="4307649"/>
                  <a:pt x="8538914" y="4309212"/>
                </a:cubicBezTo>
                <a:cubicBezTo>
                  <a:pt x="8537724" y="4310775"/>
                  <a:pt x="8536682" y="4312821"/>
                  <a:pt x="8535789" y="4315351"/>
                </a:cubicBezTo>
                <a:lnTo>
                  <a:pt x="8446716" y="4571633"/>
                </a:lnTo>
                <a:cubicBezTo>
                  <a:pt x="8444930" y="4576842"/>
                  <a:pt x="8443813" y="4581009"/>
                  <a:pt x="8443366" y="4584135"/>
                </a:cubicBezTo>
                <a:cubicBezTo>
                  <a:pt x="8442920" y="4587260"/>
                  <a:pt x="8443441" y="4589678"/>
                  <a:pt x="8444930" y="4591390"/>
                </a:cubicBezTo>
                <a:cubicBezTo>
                  <a:pt x="8446418" y="4593101"/>
                  <a:pt x="8449096" y="4594180"/>
                  <a:pt x="8452966" y="4594627"/>
                </a:cubicBezTo>
                <a:cubicBezTo>
                  <a:pt x="8456836" y="4595073"/>
                  <a:pt x="8462194" y="4595297"/>
                  <a:pt x="8469040" y="4595297"/>
                </a:cubicBezTo>
                <a:cubicBezTo>
                  <a:pt x="8475439" y="4595297"/>
                  <a:pt x="8480611" y="4595148"/>
                  <a:pt x="8484555" y="4594850"/>
                </a:cubicBezTo>
                <a:cubicBezTo>
                  <a:pt x="8488499" y="4594553"/>
                  <a:pt x="8491550" y="4593994"/>
                  <a:pt x="8493708" y="4593176"/>
                </a:cubicBezTo>
                <a:cubicBezTo>
                  <a:pt x="8495866" y="4592357"/>
                  <a:pt x="8497428" y="4591241"/>
                  <a:pt x="8498396" y="4589827"/>
                </a:cubicBezTo>
                <a:cubicBezTo>
                  <a:pt x="8499363" y="4588413"/>
                  <a:pt x="8500144" y="4586665"/>
                  <a:pt x="8500740" y="4584581"/>
                </a:cubicBezTo>
                <a:lnTo>
                  <a:pt x="8519046" y="4528101"/>
                </a:lnTo>
                <a:lnTo>
                  <a:pt x="8627542" y="4528101"/>
                </a:lnTo>
                <a:lnTo>
                  <a:pt x="8646964" y="4586144"/>
                </a:lnTo>
                <a:cubicBezTo>
                  <a:pt x="8647559" y="4588079"/>
                  <a:pt x="8648303" y="4589641"/>
                  <a:pt x="8649196" y="4590832"/>
                </a:cubicBezTo>
                <a:cubicBezTo>
                  <a:pt x="8650089" y="4592022"/>
                  <a:pt x="8651652" y="4592953"/>
                  <a:pt x="8653884" y="4593622"/>
                </a:cubicBezTo>
                <a:cubicBezTo>
                  <a:pt x="8656116" y="4594292"/>
                  <a:pt x="8659354" y="4594739"/>
                  <a:pt x="8663595" y="4594962"/>
                </a:cubicBezTo>
                <a:cubicBezTo>
                  <a:pt x="8667836" y="4595185"/>
                  <a:pt x="8673752" y="4595297"/>
                  <a:pt x="8681343" y="4595297"/>
                </a:cubicBezTo>
                <a:cubicBezTo>
                  <a:pt x="8688636" y="4595297"/>
                  <a:pt x="8694366" y="4595111"/>
                  <a:pt x="8698532" y="4594739"/>
                </a:cubicBezTo>
                <a:cubicBezTo>
                  <a:pt x="8702700" y="4594367"/>
                  <a:pt x="8705602" y="4593399"/>
                  <a:pt x="8707239" y="4591836"/>
                </a:cubicBezTo>
                <a:cubicBezTo>
                  <a:pt x="8708876" y="4590274"/>
                  <a:pt x="8709472" y="4587930"/>
                  <a:pt x="8709025" y="4584804"/>
                </a:cubicBezTo>
                <a:cubicBezTo>
                  <a:pt x="8708578" y="4581679"/>
                  <a:pt x="8707462" y="4577437"/>
                  <a:pt x="8705676" y="4572079"/>
                </a:cubicBezTo>
                <a:lnTo>
                  <a:pt x="8616380" y="4316021"/>
                </a:lnTo>
                <a:cubicBezTo>
                  <a:pt x="8615486" y="4313193"/>
                  <a:pt x="8614408" y="4310961"/>
                  <a:pt x="8613142" y="4309323"/>
                </a:cubicBezTo>
                <a:cubicBezTo>
                  <a:pt x="8611878" y="4307686"/>
                  <a:pt x="8609794" y="4306459"/>
                  <a:pt x="8606892" y="4305640"/>
                </a:cubicBezTo>
                <a:cubicBezTo>
                  <a:pt x="8603990" y="4304821"/>
                  <a:pt x="8599934" y="4304300"/>
                  <a:pt x="8594725" y="4304077"/>
                </a:cubicBezTo>
                <a:cubicBezTo>
                  <a:pt x="8589516" y="4303854"/>
                  <a:pt x="8582521" y="4303742"/>
                  <a:pt x="8573740" y="4303742"/>
                </a:cubicBezTo>
                <a:close/>
                <a:moveTo>
                  <a:pt x="3621485" y="4303742"/>
                </a:moveTo>
                <a:cubicBezTo>
                  <a:pt x="3615680" y="4303742"/>
                  <a:pt x="3610918" y="4303966"/>
                  <a:pt x="3607197" y="4304412"/>
                </a:cubicBezTo>
                <a:cubicBezTo>
                  <a:pt x="3603476" y="4304859"/>
                  <a:pt x="3600463" y="4305454"/>
                  <a:pt x="3598156" y="4306198"/>
                </a:cubicBezTo>
                <a:cubicBezTo>
                  <a:pt x="3595849" y="4306942"/>
                  <a:pt x="3594249" y="4307910"/>
                  <a:pt x="3593356" y="4309100"/>
                </a:cubicBezTo>
                <a:cubicBezTo>
                  <a:pt x="3592463" y="4310291"/>
                  <a:pt x="3592017" y="4311630"/>
                  <a:pt x="3592017" y="4313119"/>
                </a:cubicBezTo>
                <a:lnTo>
                  <a:pt x="3592017" y="4488810"/>
                </a:lnTo>
                <a:cubicBezTo>
                  <a:pt x="3592017" y="4507265"/>
                  <a:pt x="3594659" y="4523375"/>
                  <a:pt x="3599942" y="4537142"/>
                </a:cubicBezTo>
                <a:cubicBezTo>
                  <a:pt x="3605225" y="4550909"/>
                  <a:pt x="3612853" y="4562406"/>
                  <a:pt x="3622824" y="4571633"/>
                </a:cubicBezTo>
                <a:cubicBezTo>
                  <a:pt x="3632796" y="4580860"/>
                  <a:pt x="3645000" y="4587744"/>
                  <a:pt x="3659436" y="4592283"/>
                </a:cubicBezTo>
                <a:cubicBezTo>
                  <a:pt x="3673872" y="4596822"/>
                  <a:pt x="3690169" y="4599092"/>
                  <a:pt x="3708326" y="4599092"/>
                </a:cubicBezTo>
                <a:cubicBezTo>
                  <a:pt x="3727674" y="4599092"/>
                  <a:pt x="3744789" y="4596562"/>
                  <a:pt x="3759672" y="4591502"/>
                </a:cubicBezTo>
                <a:cubicBezTo>
                  <a:pt x="3774554" y="4586441"/>
                  <a:pt x="3787056" y="4579074"/>
                  <a:pt x="3797176" y="4569401"/>
                </a:cubicBezTo>
                <a:cubicBezTo>
                  <a:pt x="3807297" y="4559727"/>
                  <a:pt x="3814961" y="4547895"/>
                  <a:pt x="3820170" y="4533905"/>
                </a:cubicBezTo>
                <a:cubicBezTo>
                  <a:pt x="3825379" y="4519915"/>
                  <a:pt x="3827984" y="4504065"/>
                  <a:pt x="3827984" y="4486354"/>
                </a:cubicBezTo>
                <a:lnTo>
                  <a:pt x="3827984" y="4313119"/>
                </a:lnTo>
                <a:cubicBezTo>
                  <a:pt x="3827984" y="4311630"/>
                  <a:pt x="3827537" y="4310291"/>
                  <a:pt x="3826644" y="4309100"/>
                </a:cubicBezTo>
                <a:cubicBezTo>
                  <a:pt x="3825751" y="4307910"/>
                  <a:pt x="3824189" y="4306942"/>
                  <a:pt x="3821956" y="4306198"/>
                </a:cubicBezTo>
                <a:cubicBezTo>
                  <a:pt x="3819724" y="4305454"/>
                  <a:pt x="3816785" y="4304859"/>
                  <a:pt x="3813138" y="4304412"/>
                </a:cubicBezTo>
                <a:cubicBezTo>
                  <a:pt x="3809492" y="4303966"/>
                  <a:pt x="3804841" y="4303742"/>
                  <a:pt x="3799185" y="4303742"/>
                </a:cubicBezTo>
                <a:cubicBezTo>
                  <a:pt x="3793530" y="4303742"/>
                  <a:pt x="3788805" y="4303966"/>
                  <a:pt x="3785010" y="4304412"/>
                </a:cubicBezTo>
                <a:cubicBezTo>
                  <a:pt x="3781215" y="4304859"/>
                  <a:pt x="3778201" y="4305454"/>
                  <a:pt x="3775968" y="4306198"/>
                </a:cubicBezTo>
                <a:cubicBezTo>
                  <a:pt x="3773736" y="4306942"/>
                  <a:pt x="3772173" y="4307910"/>
                  <a:pt x="3771280" y="4309100"/>
                </a:cubicBezTo>
                <a:cubicBezTo>
                  <a:pt x="3770387" y="4310291"/>
                  <a:pt x="3769941" y="4311630"/>
                  <a:pt x="3769941" y="4313119"/>
                </a:cubicBezTo>
                <a:lnTo>
                  <a:pt x="3769941" y="4487024"/>
                </a:lnTo>
                <a:cubicBezTo>
                  <a:pt x="3769941" y="4497145"/>
                  <a:pt x="3768564" y="4506186"/>
                  <a:pt x="3765811" y="4514148"/>
                </a:cubicBezTo>
                <a:cubicBezTo>
                  <a:pt x="3763057" y="4522110"/>
                  <a:pt x="3759151" y="4528808"/>
                  <a:pt x="3754091" y="4534240"/>
                </a:cubicBezTo>
                <a:cubicBezTo>
                  <a:pt x="3749031" y="4539672"/>
                  <a:pt x="3742854" y="4543802"/>
                  <a:pt x="3735561" y="4546630"/>
                </a:cubicBezTo>
                <a:cubicBezTo>
                  <a:pt x="3728269" y="4549458"/>
                  <a:pt x="3720009" y="4550871"/>
                  <a:pt x="3710782" y="4550871"/>
                </a:cubicBezTo>
                <a:cubicBezTo>
                  <a:pt x="3701703" y="4550871"/>
                  <a:pt x="3693480" y="4549495"/>
                  <a:pt x="3686113" y="4546742"/>
                </a:cubicBezTo>
                <a:cubicBezTo>
                  <a:pt x="3678746" y="4543988"/>
                  <a:pt x="3672421" y="4539858"/>
                  <a:pt x="3667138" y="4534352"/>
                </a:cubicBezTo>
                <a:cubicBezTo>
                  <a:pt x="3661855" y="4528845"/>
                  <a:pt x="3657799" y="4521887"/>
                  <a:pt x="3654971" y="4513478"/>
                </a:cubicBezTo>
                <a:cubicBezTo>
                  <a:pt x="3652143" y="4505070"/>
                  <a:pt x="3650730" y="4495135"/>
                  <a:pt x="3650730" y="4483676"/>
                </a:cubicBezTo>
                <a:lnTo>
                  <a:pt x="3650730" y="4313119"/>
                </a:lnTo>
                <a:cubicBezTo>
                  <a:pt x="3650730" y="4311630"/>
                  <a:pt x="3650246" y="4310291"/>
                  <a:pt x="3649279" y="4309100"/>
                </a:cubicBezTo>
                <a:cubicBezTo>
                  <a:pt x="3648311" y="4307910"/>
                  <a:pt x="3646711" y="4306942"/>
                  <a:pt x="3644479" y="4306198"/>
                </a:cubicBezTo>
                <a:cubicBezTo>
                  <a:pt x="3642246" y="4305454"/>
                  <a:pt x="3639270" y="4304859"/>
                  <a:pt x="3635549" y="4304412"/>
                </a:cubicBezTo>
                <a:cubicBezTo>
                  <a:pt x="3631828" y="4303966"/>
                  <a:pt x="3627140" y="4303742"/>
                  <a:pt x="3621485" y="4303742"/>
                </a:cubicBezTo>
                <a:close/>
                <a:moveTo>
                  <a:pt x="9947498" y="4299947"/>
                </a:moveTo>
                <a:cubicBezTo>
                  <a:pt x="9924579" y="4299947"/>
                  <a:pt x="9904450" y="4303445"/>
                  <a:pt x="9887111" y="4310440"/>
                </a:cubicBezTo>
                <a:cubicBezTo>
                  <a:pt x="9869773" y="4317435"/>
                  <a:pt x="9855225" y="4327480"/>
                  <a:pt x="9843467" y="4340577"/>
                </a:cubicBezTo>
                <a:cubicBezTo>
                  <a:pt x="9831710" y="4353674"/>
                  <a:pt x="9822855" y="4369562"/>
                  <a:pt x="9816901" y="4388240"/>
                </a:cubicBezTo>
                <a:cubicBezTo>
                  <a:pt x="9810948" y="4406917"/>
                  <a:pt x="9807972" y="4427939"/>
                  <a:pt x="9807972" y="4451305"/>
                </a:cubicBezTo>
                <a:cubicBezTo>
                  <a:pt x="9807972" y="4476755"/>
                  <a:pt x="9810762" y="4498782"/>
                  <a:pt x="9816343" y="4517385"/>
                </a:cubicBezTo>
                <a:cubicBezTo>
                  <a:pt x="9821924" y="4535989"/>
                  <a:pt x="9830296" y="4551318"/>
                  <a:pt x="9841458" y="4563373"/>
                </a:cubicBezTo>
                <a:cubicBezTo>
                  <a:pt x="9852620" y="4575428"/>
                  <a:pt x="9866573" y="4584395"/>
                  <a:pt x="9883316" y="4590274"/>
                </a:cubicBezTo>
                <a:cubicBezTo>
                  <a:pt x="9900059" y="4596152"/>
                  <a:pt x="9919667" y="4599092"/>
                  <a:pt x="9942140" y="4599092"/>
                </a:cubicBezTo>
                <a:cubicBezTo>
                  <a:pt x="9964911" y="4599092"/>
                  <a:pt x="9984966" y="4595632"/>
                  <a:pt x="10002304" y="4588711"/>
                </a:cubicBezTo>
                <a:cubicBezTo>
                  <a:pt x="10019643" y="4581791"/>
                  <a:pt x="10034190" y="4571745"/>
                  <a:pt x="10045948" y="4558573"/>
                </a:cubicBezTo>
                <a:cubicBezTo>
                  <a:pt x="10057705" y="4545402"/>
                  <a:pt x="10066561" y="4529366"/>
                  <a:pt x="10072514" y="4510465"/>
                </a:cubicBezTo>
                <a:cubicBezTo>
                  <a:pt x="10078467" y="4491563"/>
                  <a:pt x="10081443" y="4470132"/>
                  <a:pt x="10081443" y="4446171"/>
                </a:cubicBezTo>
                <a:cubicBezTo>
                  <a:pt x="10081443" y="4421168"/>
                  <a:pt x="10078578" y="4399476"/>
                  <a:pt x="10072849" y="4381096"/>
                </a:cubicBezTo>
                <a:cubicBezTo>
                  <a:pt x="10067119" y="4362716"/>
                  <a:pt x="10058635" y="4347498"/>
                  <a:pt x="10047399" y="4335443"/>
                </a:cubicBezTo>
                <a:cubicBezTo>
                  <a:pt x="10036162" y="4323388"/>
                  <a:pt x="10022173" y="4314458"/>
                  <a:pt x="10005429" y="4308654"/>
                </a:cubicBezTo>
                <a:cubicBezTo>
                  <a:pt x="9988686" y="4302849"/>
                  <a:pt x="9969376" y="4299947"/>
                  <a:pt x="9947498" y="4299947"/>
                </a:cubicBezTo>
                <a:close/>
                <a:moveTo>
                  <a:pt x="6591275" y="4299947"/>
                </a:moveTo>
                <a:cubicBezTo>
                  <a:pt x="6578030" y="4299947"/>
                  <a:pt x="6565491" y="4301659"/>
                  <a:pt x="6553659" y="4305082"/>
                </a:cubicBezTo>
                <a:cubicBezTo>
                  <a:pt x="6541827" y="4308505"/>
                  <a:pt x="6531558" y="4313677"/>
                  <a:pt x="6522852" y="4320597"/>
                </a:cubicBezTo>
                <a:cubicBezTo>
                  <a:pt x="6514145" y="4327518"/>
                  <a:pt x="6507225" y="4336224"/>
                  <a:pt x="6502090" y="4346717"/>
                </a:cubicBezTo>
                <a:cubicBezTo>
                  <a:pt x="6496955" y="4357209"/>
                  <a:pt x="6494388" y="4369376"/>
                  <a:pt x="6494388" y="4383217"/>
                </a:cubicBezTo>
                <a:cubicBezTo>
                  <a:pt x="6494388" y="4395272"/>
                  <a:pt x="6496174" y="4405615"/>
                  <a:pt x="6499746" y="4414247"/>
                </a:cubicBezTo>
                <a:cubicBezTo>
                  <a:pt x="6503318" y="4422879"/>
                  <a:pt x="6507969" y="4430358"/>
                  <a:pt x="6513699" y="4436683"/>
                </a:cubicBezTo>
                <a:cubicBezTo>
                  <a:pt x="6519429" y="4443008"/>
                  <a:pt x="6525940" y="4448441"/>
                  <a:pt x="6533232" y="4452980"/>
                </a:cubicBezTo>
                <a:cubicBezTo>
                  <a:pt x="6540525" y="4457519"/>
                  <a:pt x="6548041" y="4461575"/>
                  <a:pt x="6555780" y="4465146"/>
                </a:cubicBezTo>
                <a:cubicBezTo>
                  <a:pt x="6563519" y="4468718"/>
                  <a:pt x="6571035" y="4472104"/>
                  <a:pt x="6578327" y="4475304"/>
                </a:cubicBezTo>
                <a:cubicBezTo>
                  <a:pt x="6585620" y="4478504"/>
                  <a:pt x="6592131" y="4481927"/>
                  <a:pt x="6597861" y="4485573"/>
                </a:cubicBezTo>
                <a:cubicBezTo>
                  <a:pt x="6603591" y="4489219"/>
                  <a:pt x="6608242" y="4493387"/>
                  <a:pt x="6611814" y="4498075"/>
                </a:cubicBezTo>
                <a:cubicBezTo>
                  <a:pt x="6615385" y="4502763"/>
                  <a:pt x="6617171" y="4508381"/>
                  <a:pt x="6617171" y="4514929"/>
                </a:cubicBezTo>
                <a:cubicBezTo>
                  <a:pt x="6617171" y="4520585"/>
                  <a:pt x="6616130" y="4525720"/>
                  <a:pt x="6614046" y="4530333"/>
                </a:cubicBezTo>
                <a:cubicBezTo>
                  <a:pt x="6611962" y="4534947"/>
                  <a:pt x="6608949" y="4538816"/>
                  <a:pt x="6605005" y="4541942"/>
                </a:cubicBezTo>
                <a:cubicBezTo>
                  <a:pt x="6601061" y="4545067"/>
                  <a:pt x="6596261" y="4547486"/>
                  <a:pt x="6590606" y="4549197"/>
                </a:cubicBezTo>
                <a:cubicBezTo>
                  <a:pt x="6584950" y="4550909"/>
                  <a:pt x="6578550" y="4551764"/>
                  <a:pt x="6571407" y="4551764"/>
                </a:cubicBezTo>
                <a:cubicBezTo>
                  <a:pt x="6560542" y="4551764"/>
                  <a:pt x="6550980" y="4550537"/>
                  <a:pt x="6542720" y="4548081"/>
                </a:cubicBezTo>
                <a:cubicBezTo>
                  <a:pt x="6534460" y="4545625"/>
                  <a:pt x="6527354" y="4542909"/>
                  <a:pt x="6521400" y="4539933"/>
                </a:cubicBezTo>
                <a:cubicBezTo>
                  <a:pt x="6515447" y="4536956"/>
                  <a:pt x="6510573" y="4534240"/>
                  <a:pt x="6506778" y="4531784"/>
                </a:cubicBezTo>
                <a:cubicBezTo>
                  <a:pt x="6502983" y="4529329"/>
                  <a:pt x="6500044" y="4528101"/>
                  <a:pt x="6497960" y="4528101"/>
                </a:cubicBezTo>
                <a:cubicBezTo>
                  <a:pt x="6496472" y="4528101"/>
                  <a:pt x="6495170" y="4528510"/>
                  <a:pt x="6494053" y="4529329"/>
                </a:cubicBezTo>
                <a:cubicBezTo>
                  <a:pt x="6492937" y="4530147"/>
                  <a:pt x="6492044" y="4531524"/>
                  <a:pt x="6491374" y="4533459"/>
                </a:cubicBezTo>
                <a:cubicBezTo>
                  <a:pt x="6490705" y="4535393"/>
                  <a:pt x="6490221" y="4537923"/>
                  <a:pt x="6489923" y="4541049"/>
                </a:cubicBezTo>
                <a:cubicBezTo>
                  <a:pt x="6489626" y="4544174"/>
                  <a:pt x="6489477" y="4548044"/>
                  <a:pt x="6489477" y="4552657"/>
                </a:cubicBezTo>
                <a:cubicBezTo>
                  <a:pt x="6489477" y="4559504"/>
                  <a:pt x="6489886" y="4564750"/>
                  <a:pt x="6490705" y="4568396"/>
                </a:cubicBezTo>
                <a:cubicBezTo>
                  <a:pt x="6491523" y="4572042"/>
                  <a:pt x="6492900" y="4574833"/>
                  <a:pt x="6494835" y="4576768"/>
                </a:cubicBezTo>
                <a:cubicBezTo>
                  <a:pt x="6496769" y="4578702"/>
                  <a:pt x="6499932" y="4580935"/>
                  <a:pt x="6504322" y="4583465"/>
                </a:cubicBezTo>
                <a:cubicBezTo>
                  <a:pt x="6508713" y="4585995"/>
                  <a:pt x="6514182" y="4588413"/>
                  <a:pt x="6520731" y="4590720"/>
                </a:cubicBezTo>
                <a:cubicBezTo>
                  <a:pt x="6527279" y="4593027"/>
                  <a:pt x="6534832" y="4594999"/>
                  <a:pt x="6543390" y="4596636"/>
                </a:cubicBezTo>
                <a:cubicBezTo>
                  <a:pt x="6551947" y="4598273"/>
                  <a:pt x="6561212" y="4599092"/>
                  <a:pt x="6571183" y="4599092"/>
                </a:cubicBezTo>
                <a:cubicBezTo>
                  <a:pt x="6585917" y="4599092"/>
                  <a:pt x="6599758" y="4597157"/>
                  <a:pt x="6612707" y="4593288"/>
                </a:cubicBezTo>
                <a:cubicBezTo>
                  <a:pt x="6625655" y="4589418"/>
                  <a:pt x="6636966" y="4583651"/>
                  <a:pt x="6646639" y="4575986"/>
                </a:cubicBezTo>
                <a:cubicBezTo>
                  <a:pt x="6656313" y="4568322"/>
                  <a:pt x="6663978" y="4558759"/>
                  <a:pt x="6669633" y="4547300"/>
                </a:cubicBezTo>
                <a:cubicBezTo>
                  <a:pt x="6675289" y="4535840"/>
                  <a:pt x="6678116" y="4522520"/>
                  <a:pt x="6678116" y="4507339"/>
                </a:cubicBezTo>
                <a:cubicBezTo>
                  <a:pt x="6678116" y="4495731"/>
                  <a:pt x="6676331" y="4485648"/>
                  <a:pt x="6672759" y="4477090"/>
                </a:cubicBezTo>
                <a:cubicBezTo>
                  <a:pt x="6669187" y="4468532"/>
                  <a:pt x="6664499" y="4461091"/>
                  <a:pt x="6658694" y="4454766"/>
                </a:cubicBezTo>
                <a:cubicBezTo>
                  <a:pt x="6652890" y="4448441"/>
                  <a:pt x="6646267" y="4443008"/>
                  <a:pt x="6638826" y="4438469"/>
                </a:cubicBezTo>
                <a:cubicBezTo>
                  <a:pt x="6631384" y="4433930"/>
                  <a:pt x="6623794" y="4429874"/>
                  <a:pt x="6616055" y="4426302"/>
                </a:cubicBezTo>
                <a:cubicBezTo>
                  <a:pt x="6608316" y="4422730"/>
                  <a:pt x="6600726" y="4419345"/>
                  <a:pt x="6593284" y="4416145"/>
                </a:cubicBezTo>
                <a:cubicBezTo>
                  <a:pt x="6585843" y="4412945"/>
                  <a:pt x="6579183" y="4409522"/>
                  <a:pt x="6573304" y="4405876"/>
                </a:cubicBezTo>
                <a:cubicBezTo>
                  <a:pt x="6567426" y="4402229"/>
                  <a:pt x="6562737" y="4398062"/>
                  <a:pt x="6559240" y="4393374"/>
                </a:cubicBezTo>
                <a:cubicBezTo>
                  <a:pt x="6555743" y="4388686"/>
                  <a:pt x="6553994" y="4383142"/>
                  <a:pt x="6553994" y="4376743"/>
                </a:cubicBezTo>
                <a:cubicBezTo>
                  <a:pt x="6553994" y="4372427"/>
                  <a:pt x="6554775" y="4368334"/>
                  <a:pt x="6556338" y="4364464"/>
                </a:cubicBezTo>
                <a:cubicBezTo>
                  <a:pt x="6557901" y="4360595"/>
                  <a:pt x="6560282" y="4357283"/>
                  <a:pt x="6563482" y="4354530"/>
                </a:cubicBezTo>
                <a:cubicBezTo>
                  <a:pt x="6566681" y="4351777"/>
                  <a:pt x="6570663" y="4349619"/>
                  <a:pt x="6575425" y="4348056"/>
                </a:cubicBezTo>
                <a:cubicBezTo>
                  <a:pt x="6580188" y="4346493"/>
                  <a:pt x="6585769" y="4345712"/>
                  <a:pt x="6592168" y="4345712"/>
                </a:cubicBezTo>
                <a:cubicBezTo>
                  <a:pt x="6600354" y="4345712"/>
                  <a:pt x="6607870" y="4346717"/>
                  <a:pt x="6614716" y="4348726"/>
                </a:cubicBezTo>
                <a:cubicBezTo>
                  <a:pt x="6621562" y="4350735"/>
                  <a:pt x="6627589" y="4352967"/>
                  <a:pt x="6632798" y="4355423"/>
                </a:cubicBezTo>
                <a:cubicBezTo>
                  <a:pt x="6638007" y="4357879"/>
                  <a:pt x="6642398" y="4360148"/>
                  <a:pt x="6645970" y="4362232"/>
                </a:cubicBezTo>
                <a:cubicBezTo>
                  <a:pt x="6649541" y="4364315"/>
                  <a:pt x="6652146" y="4365357"/>
                  <a:pt x="6653783" y="4365357"/>
                </a:cubicBezTo>
                <a:cubicBezTo>
                  <a:pt x="6655420" y="4365357"/>
                  <a:pt x="6656722" y="4364911"/>
                  <a:pt x="6657690" y="4364018"/>
                </a:cubicBezTo>
                <a:cubicBezTo>
                  <a:pt x="6658657" y="4363125"/>
                  <a:pt x="6659401" y="4361711"/>
                  <a:pt x="6659922" y="4359776"/>
                </a:cubicBezTo>
                <a:cubicBezTo>
                  <a:pt x="6660443" y="4357841"/>
                  <a:pt x="6660815" y="4355386"/>
                  <a:pt x="6661038" y="4352409"/>
                </a:cubicBezTo>
                <a:cubicBezTo>
                  <a:pt x="6661262" y="4349433"/>
                  <a:pt x="6661373" y="4345786"/>
                  <a:pt x="6661373" y="4341470"/>
                </a:cubicBezTo>
                <a:cubicBezTo>
                  <a:pt x="6661373" y="4337601"/>
                  <a:pt x="6661299" y="4334364"/>
                  <a:pt x="6661150" y="4331759"/>
                </a:cubicBezTo>
                <a:cubicBezTo>
                  <a:pt x="6661001" y="4329155"/>
                  <a:pt x="6660741" y="4326997"/>
                  <a:pt x="6660369" y="4325285"/>
                </a:cubicBezTo>
                <a:cubicBezTo>
                  <a:pt x="6659997" y="4323574"/>
                  <a:pt x="6659550" y="4322197"/>
                  <a:pt x="6659029" y="4321155"/>
                </a:cubicBezTo>
                <a:cubicBezTo>
                  <a:pt x="6658508" y="4320113"/>
                  <a:pt x="6657504" y="4318848"/>
                  <a:pt x="6656016" y="4317360"/>
                </a:cubicBezTo>
                <a:cubicBezTo>
                  <a:pt x="6654527" y="4315872"/>
                  <a:pt x="6651476" y="4314012"/>
                  <a:pt x="6646863" y="4311779"/>
                </a:cubicBezTo>
                <a:cubicBezTo>
                  <a:pt x="6642249" y="4309547"/>
                  <a:pt x="6636966" y="4307538"/>
                  <a:pt x="6631012" y="4305752"/>
                </a:cubicBezTo>
                <a:cubicBezTo>
                  <a:pt x="6625059" y="4303966"/>
                  <a:pt x="6618660" y="4302552"/>
                  <a:pt x="6611814" y="4301510"/>
                </a:cubicBezTo>
                <a:cubicBezTo>
                  <a:pt x="6604967" y="4300468"/>
                  <a:pt x="6598121" y="4299947"/>
                  <a:pt x="6591275" y="4299947"/>
                </a:cubicBezTo>
                <a:close/>
                <a:moveTo>
                  <a:pt x="3156174" y="4299947"/>
                </a:moveTo>
                <a:cubicBezTo>
                  <a:pt x="3133254" y="4299947"/>
                  <a:pt x="3113125" y="4303445"/>
                  <a:pt x="3095786" y="4310440"/>
                </a:cubicBezTo>
                <a:cubicBezTo>
                  <a:pt x="3078448" y="4317435"/>
                  <a:pt x="3063900" y="4327480"/>
                  <a:pt x="3052143" y="4340577"/>
                </a:cubicBezTo>
                <a:cubicBezTo>
                  <a:pt x="3040385" y="4353674"/>
                  <a:pt x="3031530" y="4369562"/>
                  <a:pt x="3025577" y="4388240"/>
                </a:cubicBezTo>
                <a:cubicBezTo>
                  <a:pt x="3019624" y="4406917"/>
                  <a:pt x="3016647" y="4427939"/>
                  <a:pt x="3016647" y="4451305"/>
                </a:cubicBezTo>
                <a:cubicBezTo>
                  <a:pt x="3016647" y="4476755"/>
                  <a:pt x="3019438" y="4498782"/>
                  <a:pt x="3025019" y="4517385"/>
                </a:cubicBezTo>
                <a:cubicBezTo>
                  <a:pt x="3030600" y="4535989"/>
                  <a:pt x="3038972" y="4551318"/>
                  <a:pt x="3050134" y="4563373"/>
                </a:cubicBezTo>
                <a:cubicBezTo>
                  <a:pt x="3061296" y="4575428"/>
                  <a:pt x="3075248" y="4584395"/>
                  <a:pt x="3091992" y="4590274"/>
                </a:cubicBezTo>
                <a:cubicBezTo>
                  <a:pt x="3108735" y="4596152"/>
                  <a:pt x="3128343" y="4599092"/>
                  <a:pt x="3150816" y="4599092"/>
                </a:cubicBezTo>
                <a:cubicBezTo>
                  <a:pt x="3173587" y="4599092"/>
                  <a:pt x="3193641" y="4595632"/>
                  <a:pt x="3210980" y="4588711"/>
                </a:cubicBezTo>
                <a:cubicBezTo>
                  <a:pt x="3228318" y="4581791"/>
                  <a:pt x="3242866" y="4571745"/>
                  <a:pt x="3254624" y="4558573"/>
                </a:cubicBezTo>
                <a:cubicBezTo>
                  <a:pt x="3266381" y="4545402"/>
                  <a:pt x="3275236" y="4529366"/>
                  <a:pt x="3281189" y="4510465"/>
                </a:cubicBezTo>
                <a:cubicBezTo>
                  <a:pt x="3287142" y="4491563"/>
                  <a:pt x="3290119" y="4470132"/>
                  <a:pt x="3290119" y="4446171"/>
                </a:cubicBezTo>
                <a:cubicBezTo>
                  <a:pt x="3290119" y="4421168"/>
                  <a:pt x="3287254" y="4399476"/>
                  <a:pt x="3281524" y="4381096"/>
                </a:cubicBezTo>
                <a:cubicBezTo>
                  <a:pt x="3275794" y="4362716"/>
                  <a:pt x="3267311" y="4347498"/>
                  <a:pt x="3256075" y="4335443"/>
                </a:cubicBezTo>
                <a:cubicBezTo>
                  <a:pt x="3244838" y="4323388"/>
                  <a:pt x="3230848" y="4314458"/>
                  <a:pt x="3214105" y="4308654"/>
                </a:cubicBezTo>
                <a:cubicBezTo>
                  <a:pt x="3197362" y="4302849"/>
                  <a:pt x="3178051" y="4299947"/>
                  <a:pt x="3156174" y="4299947"/>
                </a:cubicBezTo>
                <a:close/>
                <a:moveTo>
                  <a:pt x="2241774" y="4299947"/>
                </a:moveTo>
                <a:cubicBezTo>
                  <a:pt x="2218854" y="4299947"/>
                  <a:pt x="2198725" y="4303445"/>
                  <a:pt x="2181387" y="4310440"/>
                </a:cubicBezTo>
                <a:cubicBezTo>
                  <a:pt x="2164048" y="4317435"/>
                  <a:pt x="2149500" y="4327480"/>
                  <a:pt x="2137743" y="4340577"/>
                </a:cubicBezTo>
                <a:cubicBezTo>
                  <a:pt x="2125985" y="4353674"/>
                  <a:pt x="2117130" y="4369562"/>
                  <a:pt x="2111177" y="4388240"/>
                </a:cubicBezTo>
                <a:cubicBezTo>
                  <a:pt x="2105224" y="4406917"/>
                  <a:pt x="2102247" y="4427939"/>
                  <a:pt x="2102247" y="4451305"/>
                </a:cubicBezTo>
                <a:cubicBezTo>
                  <a:pt x="2102247" y="4476755"/>
                  <a:pt x="2105038" y="4498782"/>
                  <a:pt x="2110619" y="4517385"/>
                </a:cubicBezTo>
                <a:cubicBezTo>
                  <a:pt x="2116200" y="4535989"/>
                  <a:pt x="2124572" y="4551318"/>
                  <a:pt x="2135734" y="4563373"/>
                </a:cubicBezTo>
                <a:cubicBezTo>
                  <a:pt x="2146896" y="4575428"/>
                  <a:pt x="2160848" y="4584395"/>
                  <a:pt x="2177592" y="4590274"/>
                </a:cubicBezTo>
                <a:cubicBezTo>
                  <a:pt x="2194335" y="4596152"/>
                  <a:pt x="2213943" y="4599092"/>
                  <a:pt x="2236416" y="4599092"/>
                </a:cubicBezTo>
                <a:cubicBezTo>
                  <a:pt x="2259187" y="4599092"/>
                  <a:pt x="2279241" y="4595632"/>
                  <a:pt x="2296580" y="4588711"/>
                </a:cubicBezTo>
                <a:cubicBezTo>
                  <a:pt x="2313918" y="4581791"/>
                  <a:pt x="2328466" y="4571745"/>
                  <a:pt x="2340223" y="4558573"/>
                </a:cubicBezTo>
                <a:cubicBezTo>
                  <a:pt x="2351981" y="4545402"/>
                  <a:pt x="2360836" y="4529366"/>
                  <a:pt x="2366789" y="4510465"/>
                </a:cubicBezTo>
                <a:cubicBezTo>
                  <a:pt x="2372742" y="4491563"/>
                  <a:pt x="2375719" y="4470132"/>
                  <a:pt x="2375719" y="4446171"/>
                </a:cubicBezTo>
                <a:cubicBezTo>
                  <a:pt x="2375719" y="4421168"/>
                  <a:pt x="2372854" y="4399476"/>
                  <a:pt x="2367124" y="4381096"/>
                </a:cubicBezTo>
                <a:cubicBezTo>
                  <a:pt x="2361394" y="4362716"/>
                  <a:pt x="2352911" y="4347498"/>
                  <a:pt x="2341675" y="4335443"/>
                </a:cubicBezTo>
                <a:cubicBezTo>
                  <a:pt x="2330438" y="4323388"/>
                  <a:pt x="2316448" y="4314458"/>
                  <a:pt x="2299705" y="4308654"/>
                </a:cubicBezTo>
                <a:cubicBezTo>
                  <a:pt x="2282962" y="4302849"/>
                  <a:pt x="2263651" y="4299947"/>
                  <a:pt x="2241774" y="4299947"/>
                </a:cubicBezTo>
                <a:close/>
                <a:moveTo>
                  <a:pt x="7389311" y="3022611"/>
                </a:moveTo>
                <a:cubicBezTo>
                  <a:pt x="7470894" y="3022611"/>
                  <a:pt x="7535504" y="3049853"/>
                  <a:pt x="7583141" y="3104336"/>
                </a:cubicBezTo>
                <a:cubicBezTo>
                  <a:pt x="7630779" y="3158820"/>
                  <a:pt x="7654598" y="3245109"/>
                  <a:pt x="7654598" y="3363204"/>
                </a:cubicBezTo>
                <a:cubicBezTo>
                  <a:pt x="7654598" y="3503549"/>
                  <a:pt x="7631777" y="3600820"/>
                  <a:pt x="7586137" y="3655019"/>
                </a:cubicBezTo>
                <a:cubicBezTo>
                  <a:pt x="7540496" y="3709217"/>
                  <a:pt x="7476028" y="3736316"/>
                  <a:pt x="7392734" y="3736316"/>
                </a:cubicBezTo>
                <a:cubicBezTo>
                  <a:pt x="7311722" y="3736316"/>
                  <a:pt x="7247683" y="3708646"/>
                  <a:pt x="7200616" y="3653307"/>
                </a:cubicBezTo>
                <a:cubicBezTo>
                  <a:pt x="7153549" y="3597968"/>
                  <a:pt x="7130016" y="3506972"/>
                  <a:pt x="7130016" y="3380319"/>
                </a:cubicBezTo>
                <a:cubicBezTo>
                  <a:pt x="7130016" y="3252525"/>
                  <a:pt x="7153691" y="3160959"/>
                  <a:pt x="7201044" y="3105620"/>
                </a:cubicBezTo>
                <a:cubicBezTo>
                  <a:pt x="7248396" y="3050281"/>
                  <a:pt x="7311152" y="3022611"/>
                  <a:pt x="7389311" y="3022611"/>
                </a:cubicBezTo>
                <a:close/>
                <a:moveTo>
                  <a:pt x="9904953" y="2750478"/>
                </a:moveTo>
                <a:lnTo>
                  <a:pt x="9904953" y="4005025"/>
                </a:lnTo>
                <a:lnTo>
                  <a:pt x="10962674" y="4005025"/>
                </a:lnTo>
                <a:lnTo>
                  <a:pt x="10962674" y="3720912"/>
                </a:lnTo>
                <a:lnTo>
                  <a:pt x="10293469" y="3720912"/>
                </a:lnTo>
                <a:lnTo>
                  <a:pt x="10293469" y="3473598"/>
                </a:lnTo>
                <a:lnTo>
                  <a:pt x="10896781" y="3473598"/>
                </a:lnTo>
                <a:lnTo>
                  <a:pt x="10896781" y="3217725"/>
                </a:lnTo>
                <a:lnTo>
                  <a:pt x="10293469" y="3217725"/>
                </a:lnTo>
                <a:lnTo>
                  <a:pt x="10293469" y="3018332"/>
                </a:lnTo>
                <a:lnTo>
                  <a:pt x="10943848" y="3018332"/>
                </a:lnTo>
                <a:lnTo>
                  <a:pt x="10943848" y="2750478"/>
                </a:lnTo>
                <a:close/>
                <a:moveTo>
                  <a:pt x="8244180" y="2750478"/>
                </a:moveTo>
                <a:lnTo>
                  <a:pt x="8244180" y="4005025"/>
                </a:lnTo>
                <a:lnTo>
                  <a:pt x="8561668" y="4005025"/>
                </a:lnTo>
                <a:lnTo>
                  <a:pt x="8561668" y="3048284"/>
                </a:lnTo>
                <a:lnTo>
                  <a:pt x="8805854" y="4005025"/>
                </a:lnTo>
                <a:lnTo>
                  <a:pt x="9093216" y="4005025"/>
                </a:lnTo>
                <a:lnTo>
                  <a:pt x="9337843" y="3048284"/>
                </a:lnTo>
                <a:lnTo>
                  <a:pt x="9337843" y="4005025"/>
                </a:lnTo>
                <a:lnTo>
                  <a:pt x="9655331" y="4005025"/>
                </a:lnTo>
                <a:lnTo>
                  <a:pt x="9655331" y="2750478"/>
                </a:lnTo>
                <a:lnTo>
                  <a:pt x="9145818" y="2750478"/>
                </a:lnTo>
                <a:lnTo>
                  <a:pt x="8950611" y="3513818"/>
                </a:lnTo>
                <a:lnTo>
                  <a:pt x="8754000" y="2750478"/>
                </a:lnTo>
                <a:close/>
                <a:moveTo>
                  <a:pt x="4286059" y="2750478"/>
                </a:moveTo>
                <a:lnTo>
                  <a:pt x="4286059" y="4005025"/>
                </a:lnTo>
                <a:lnTo>
                  <a:pt x="5278743" y="4005025"/>
                </a:lnTo>
                <a:lnTo>
                  <a:pt x="5278743" y="3696095"/>
                </a:lnTo>
                <a:lnTo>
                  <a:pt x="4673719" y="3696095"/>
                </a:lnTo>
                <a:lnTo>
                  <a:pt x="4673719" y="2750478"/>
                </a:lnTo>
                <a:close/>
                <a:moveTo>
                  <a:pt x="3018379" y="2750478"/>
                </a:moveTo>
                <a:lnTo>
                  <a:pt x="3018379" y="4005025"/>
                </a:lnTo>
                <a:lnTo>
                  <a:pt x="4076100" y="4005025"/>
                </a:lnTo>
                <a:lnTo>
                  <a:pt x="4076100" y="3720912"/>
                </a:lnTo>
                <a:lnTo>
                  <a:pt x="3406895" y="3720912"/>
                </a:lnTo>
                <a:lnTo>
                  <a:pt x="3406895" y="3473598"/>
                </a:lnTo>
                <a:lnTo>
                  <a:pt x="4010206" y="3473598"/>
                </a:lnTo>
                <a:lnTo>
                  <a:pt x="4010206" y="3217725"/>
                </a:lnTo>
                <a:lnTo>
                  <a:pt x="3406895" y="3217725"/>
                </a:lnTo>
                <a:lnTo>
                  <a:pt x="3406895" y="3018332"/>
                </a:lnTo>
                <a:lnTo>
                  <a:pt x="4057273" y="3018332"/>
                </a:lnTo>
                <a:lnTo>
                  <a:pt x="4057273" y="2750478"/>
                </a:lnTo>
                <a:close/>
                <a:moveTo>
                  <a:pt x="1137414" y="2750478"/>
                </a:moveTo>
                <a:lnTo>
                  <a:pt x="1416526" y="4005025"/>
                </a:lnTo>
                <a:lnTo>
                  <a:pt x="1796672" y="4005025"/>
                </a:lnTo>
                <a:lnTo>
                  <a:pt x="2015854" y="3215158"/>
                </a:lnTo>
                <a:lnTo>
                  <a:pt x="2235892" y="4005025"/>
                </a:lnTo>
                <a:lnTo>
                  <a:pt x="2616037" y="4005025"/>
                </a:lnTo>
                <a:lnTo>
                  <a:pt x="2892582" y="2750478"/>
                </a:lnTo>
                <a:lnTo>
                  <a:pt x="2526276" y="2750478"/>
                </a:lnTo>
                <a:lnTo>
                  <a:pt x="2393566" y="3451842"/>
                </a:lnTo>
                <a:lnTo>
                  <a:pt x="2199081" y="2750478"/>
                </a:lnTo>
                <a:lnTo>
                  <a:pt x="1832199" y="2750478"/>
                </a:lnTo>
                <a:lnTo>
                  <a:pt x="1638182" y="3452832"/>
                </a:lnTo>
                <a:lnTo>
                  <a:pt x="1505606" y="2750478"/>
                </a:lnTo>
                <a:close/>
                <a:moveTo>
                  <a:pt x="7390167" y="2729085"/>
                </a:moveTo>
                <a:cubicBezTo>
                  <a:pt x="7186496" y="2729085"/>
                  <a:pt x="7027609" y="2786135"/>
                  <a:pt x="6913508" y="2900237"/>
                </a:cubicBezTo>
                <a:cubicBezTo>
                  <a:pt x="6799406" y="3014339"/>
                  <a:pt x="6742356" y="3173796"/>
                  <a:pt x="6742356" y="3378608"/>
                </a:cubicBezTo>
                <a:cubicBezTo>
                  <a:pt x="6742356" y="3525228"/>
                  <a:pt x="6771166" y="3647317"/>
                  <a:pt x="6828787" y="3744874"/>
                </a:cubicBezTo>
                <a:cubicBezTo>
                  <a:pt x="6886408" y="3842430"/>
                  <a:pt x="6961573" y="3913744"/>
                  <a:pt x="7054281" y="3958814"/>
                </a:cubicBezTo>
                <a:cubicBezTo>
                  <a:pt x="7146988" y="4003884"/>
                  <a:pt x="7264085" y="4026419"/>
                  <a:pt x="7405571" y="4026419"/>
                </a:cubicBezTo>
                <a:cubicBezTo>
                  <a:pt x="7544775" y="4026419"/>
                  <a:pt x="7661016" y="4000319"/>
                  <a:pt x="7754294" y="3948117"/>
                </a:cubicBezTo>
                <a:cubicBezTo>
                  <a:pt x="7847572" y="3895916"/>
                  <a:pt x="7918885" y="3822891"/>
                  <a:pt x="7968234" y="3729042"/>
                </a:cubicBezTo>
                <a:cubicBezTo>
                  <a:pt x="8017583" y="3635194"/>
                  <a:pt x="8042258" y="3514959"/>
                  <a:pt x="8042258" y="3368339"/>
                </a:cubicBezTo>
                <a:cubicBezTo>
                  <a:pt x="8042258" y="3166379"/>
                  <a:pt x="7985777" y="3009346"/>
                  <a:pt x="7872817" y="2897242"/>
                </a:cubicBezTo>
                <a:cubicBezTo>
                  <a:pt x="7759856" y="2785137"/>
                  <a:pt x="7598973" y="2729085"/>
                  <a:pt x="7390167" y="2729085"/>
                </a:cubicBezTo>
                <a:close/>
                <a:moveTo>
                  <a:pt x="6017823" y="2729085"/>
                </a:moveTo>
                <a:cubicBezTo>
                  <a:pt x="5815864" y="2729085"/>
                  <a:pt x="5659687" y="2784816"/>
                  <a:pt x="5549295" y="2896279"/>
                </a:cubicBezTo>
                <a:cubicBezTo>
                  <a:pt x="5438901" y="3007742"/>
                  <a:pt x="5383704" y="3167235"/>
                  <a:pt x="5383704" y="3374757"/>
                </a:cubicBezTo>
                <a:cubicBezTo>
                  <a:pt x="5383704" y="3530407"/>
                  <a:pt x="5415082" y="3658119"/>
                  <a:pt x="5477838" y="3757891"/>
                </a:cubicBezTo>
                <a:cubicBezTo>
                  <a:pt x="5540593" y="3857663"/>
                  <a:pt x="5615188" y="3927360"/>
                  <a:pt x="5701620" y="3966984"/>
                </a:cubicBezTo>
                <a:cubicBezTo>
                  <a:pt x="5788051" y="4006607"/>
                  <a:pt x="5899443" y="4026419"/>
                  <a:pt x="6035794" y="4026419"/>
                </a:cubicBezTo>
                <a:cubicBezTo>
                  <a:pt x="6148185" y="4026419"/>
                  <a:pt x="6240749" y="4010160"/>
                  <a:pt x="6313489" y="3977641"/>
                </a:cubicBezTo>
                <a:cubicBezTo>
                  <a:pt x="6386228" y="3945122"/>
                  <a:pt x="6447130" y="3896914"/>
                  <a:pt x="6496194" y="3833017"/>
                </a:cubicBezTo>
                <a:cubicBezTo>
                  <a:pt x="6545258" y="3769120"/>
                  <a:pt x="6581200" y="3689534"/>
                  <a:pt x="6604020" y="3594260"/>
                </a:cubicBezTo>
                <a:lnTo>
                  <a:pt x="6264282" y="3491568"/>
                </a:lnTo>
                <a:cubicBezTo>
                  <a:pt x="6247167" y="3570869"/>
                  <a:pt x="6219640" y="3631343"/>
                  <a:pt x="6181701" y="3672990"/>
                </a:cubicBezTo>
                <a:cubicBezTo>
                  <a:pt x="6143762" y="3714637"/>
                  <a:pt x="6087711" y="3735460"/>
                  <a:pt x="6013545" y="3735460"/>
                </a:cubicBezTo>
                <a:cubicBezTo>
                  <a:pt x="5937097" y="3735460"/>
                  <a:pt x="5877764" y="3709676"/>
                  <a:pt x="5835546" y="3658107"/>
                </a:cubicBezTo>
                <a:cubicBezTo>
                  <a:pt x="5793329" y="3606539"/>
                  <a:pt x="5772220" y="3511233"/>
                  <a:pt x="5772220" y="3372190"/>
                </a:cubicBezTo>
                <a:cubicBezTo>
                  <a:pt x="5772220" y="3259942"/>
                  <a:pt x="5789905" y="3177606"/>
                  <a:pt x="5825277" y="3125182"/>
                </a:cubicBezTo>
                <a:cubicBezTo>
                  <a:pt x="5872059" y="3054519"/>
                  <a:pt x="5939378" y="3019188"/>
                  <a:pt x="6027237" y="3019188"/>
                </a:cubicBezTo>
                <a:cubicBezTo>
                  <a:pt x="6066031" y="3019188"/>
                  <a:pt x="6101117" y="3027175"/>
                  <a:pt x="6132495" y="3043149"/>
                </a:cubicBezTo>
                <a:cubicBezTo>
                  <a:pt x="6163873" y="3059123"/>
                  <a:pt x="6190401" y="3081944"/>
                  <a:pt x="6212081" y="3111610"/>
                </a:cubicBezTo>
                <a:cubicBezTo>
                  <a:pt x="6225203" y="3129296"/>
                  <a:pt x="6237754" y="3157251"/>
                  <a:pt x="6249734" y="3195475"/>
                </a:cubicBezTo>
                <a:lnTo>
                  <a:pt x="6592039" y="3119312"/>
                </a:lnTo>
                <a:cubicBezTo>
                  <a:pt x="6548110" y="2986955"/>
                  <a:pt x="6480933" y="2888827"/>
                  <a:pt x="6390507" y="2824930"/>
                </a:cubicBezTo>
                <a:cubicBezTo>
                  <a:pt x="6300082" y="2761033"/>
                  <a:pt x="6175853" y="2729085"/>
                  <a:pt x="6017823" y="2729085"/>
                </a:cubicBezTo>
                <a:close/>
                <a:moveTo>
                  <a:pt x="0" y="0"/>
                </a:moveTo>
                <a:lnTo>
                  <a:pt x="12378088" y="0"/>
                </a:lnTo>
                <a:lnTo>
                  <a:pt x="12378088" y="7064943"/>
                </a:lnTo>
                <a:lnTo>
                  <a:pt x="0" y="706494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 </a:t>
            </a:r>
            <a:endParaRPr lang="en-P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704F3-3474-49FA-8E72-69E8476C541A}"/>
              </a:ext>
            </a:extLst>
          </p:cNvPr>
          <p:cNvSpPr/>
          <p:nvPr/>
        </p:nvSpPr>
        <p:spPr>
          <a:xfrm>
            <a:off x="12796297" y="2321105"/>
            <a:ext cx="152400" cy="265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37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1.05039 0.1097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26" y="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2593 L -0.98294 -0.0048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66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306EC-C00A-40F7-BF98-AC7F3665AF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2A524-AF9F-42D3-9BDC-E4168A6778CB}"/>
              </a:ext>
            </a:extLst>
          </p:cNvPr>
          <p:cNvGrpSpPr/>
          <p:nvPr/>
        </p:nvGrpSpPr>
        <p:grpSpPr>
          <a:xfrm>
            <a:off x="-3900793" y="-840017"/>
            <a:ext cx="8735439" cy="9312810"/>
            <a:chOff x="-3900794" y="-840016"/>
            <a:chExt cx="8735439" cy="931281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B7BF85BC-BB26-4B63-9EF7-DA29894F74F5}"/>
                </a:ext>
              </a:extLst>
            </p:cNvPr>
            <p:cNvSpPr/>
            <p:nvPr/>
          </p:nvSpPr>
          <p:spPr>
            <a:xfrm>
              <a:off x="-3900794" y="-840016"/>
              <a:ext cx="8735439" cy="931281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PK" sz="1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76120-41E7-4EF4-A003-8C52894317C0}"/>
                </a:ext>
              </a:extLst>
            </p:cNvPr>
            <p:cNvSpPr txBox="1"/>
            <p:nvPr/>
          </p:nvSpPr>
          <p:spPr>
            <a:xfrm>
              <a:off x="-896360" y="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04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1229E-7CEE-49B9-B85A-829CF7BAE30A}"/>
                </a:ext>
              </a:extLst>
            </p:cNvPr>
            <p:cNvSpPr txBox="1"/>
            <p:nvPr/>
          </p:nvSpPr>
          <p:spPr>
            <a:xfrm rot="5400000">
              <a:off x="2350251" y="3641281"/>
              <a:ext cx="2443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01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CA61-656D-42CC-9831-0CB3D0A7A767}"/>
                </a:ext>
              </a:extLst>
            </p:cNvPr>
            <p:cNvSpPr txBox="1"/>
            <p:nvPr/>
          </p:nvSpPr>
          <p:spPr>
            <a:xfrm rot="10800000">
              <a:off x="-896360" y="697832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02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9E5BE-312D-43EA-82F9-E715B42E7BFF}"/>
                </a:ext>
              </a:extLst>
            </p:cNvPr>
            <p:cNvSpPr txBox="1"/>
            <p:nvPr/>
          </p:nvSpPr>
          <p:spPr>
            <a:xfrm rot="16200000">
              <a:off x="-3911046" y="3394875"/>
              <a:ext cx="21121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03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3A6A3527-51AA-464F-BAD2-A2150A26FA5E}"/>
              </a:ext>
            </a:extLst>
          </p:cNvPr>
          <p:cNvSpPr/>
          <p:nvPr/>
        </p:nvSpPr>
        <p:spPr>
          <a:xfrm>
            <a:off x="-2042808" y="953311"/>
            <a:ext cx="5076444" cy="5758455"/>
          </a:xfrm>
          <a:prstGeom prst="ellipse">
            <a:avLst/>
          </a:prstGeom>
          <a:ln>
            <a:noFill/>
          </a:ln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D3765-E500-404C-A441-E979F346AFF7}"/>
              </a:ext>
            </a:extLst>
          </p:cNvPr>
          <p:cNvSpPr txBox="1"/>
          <p:nvPr/>
        </p:nvSpPr>
        <p:spPr>
          <a:xfrm>
            <a:off x="5126430" y="646759"/>
            <a:ext cx="67024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>
                <a:solidFill>
                  <a:srgbClr val="FF0000"/>
                </a:solidFill>
              </a:rPr>
              <a:t>Introduction to Wind Energy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Wind energy is a renewable and eco-friendly source of power.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It uses wind turbines to convert moving air into electricity,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helping reduce pollution and support a clean, sustainable future.</a:t>
            </a:r>
            <a:endParaRPr lang="en-PK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306EC-C00A-40F7-BF98-AC7F3665AF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2A524-AF9F-42D3-9BDC-E4168A6778CB}"/>
              </a:ext>
            </a:extLst>
          </p:cNvPr>
          <p:cNvGrpSpPr/>
          <p:nvPr/>
        </p:nvGrpSpPr>
        <p:grpSpPr>
          <a:xfrm rot="16200000">
            <a:off x="-3900794" y="-840016"/>
            <a:ext cx="8735439" cy="9312810"/>
            <a:chOff x="-3900794" y="-840016"/>
            <a:chExt cx="8735439" cy="931281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B7BF85BC-BB26-4B63-9EF7-DA29894F74F5}"/>
                </a:ext>
              </a:extLst>
            </p:cNvPr>
            <p:cNvSpPr/>
            <p:nvPr/>
          </p:nvSpPr>
          <p:spPr>
            <a:xfrm>
              <a:off x="-3900794" y="-840016"/>
              <a:ext cx="8735439" cy="931281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PK" sz="1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76120-41E7-4EF4-A003-8C52894317C0}"/>
                </a:ext>
              </a:extLst>
            </p:cNvPr>
            <p:cNvSpPr txBox="1"/>
            <p:nvPr/>
          </p:nvSpPr>
          <p:spPr>
            <a:xfrm>
              <a:off x="-896360" y="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04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1229E-7CEE-49B9-B85A-829CF7BAE30A}"/>
                </a:ext>
              </a:extLst>
            </p:cNvPr>
            <p:cNvSpPr txBox="1"/>
            <p:nvPr/>
          </p:nvSpPr>
          <p:spPr>
            <a:xfrm rot="5400000">
              <a:off x="2350251" y="3641281"/>
              <a:ext cx="2443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01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CA61-656D-42CC-9831-0CB3D0A7A767}"/>
                </a:ext>
              </a:extLst>
            </p:cNvPr>
            <p:cNvSpPr txBox="1"/>
            <p:nvPr/>
          </p:nvSpPr>
          <p:spPr>
            <a:xfrm rot="10800000">
              <a:off x="-896360" y="697832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02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9E5BE-312D-43EA-82F9-E715B42E7BFF}"/>
                </a:ext>
              </a:extLst>
            </p:cNvPr>
            <p:cNvSpPr txBox="1"/>
            <p:nvPr/>
          </p:nvSpPr>
          <p:spPr>
            <a:xfrm rot="16200000">
              <a:off x="-3911046" y="3394875"/>
              <a:ext cx="21121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03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3A6A3527-51AA-464F-BAD2-A2150A26FA5E}"/>
              </a:ext>
            </a:extLst>
          </p:cNvPr>
          <p:cNvSpPr/>
          <p:nvPr/>
        </p:nvSpPr>
        <p:spPr>
          <a:xfrm rot="4065713">
            <a:off x="-1750978" y="953311"/>
            <a:ext cx="5076444" cy="5758455"/>
          </a:xfrm>
          <a:prstGeom prst="ellipse">
            <a:avLst/>
          </a:prstGeom>
          <a:ln>
            <a:noFill/>
          </a:ln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523D7-A465-43D5-9D62-32001D38C1B7}"/>
              </a:ext>
            </a:extLst>
          </p:cNvPr>
          <p:cNvSpPr txBox="1"/>
          <p:nvPr/>
        </p:nvSpPr>
        <p:spPr>
          <a:xfrm>
            <a:off x="5428034" y="418682"/>
            <a:ext cx="612842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u="sng" dirty="0">
                <a:solidFill>
                  <a:srgbClr val="FF0000"/>
                </a:solidFill>
              </a:rPr>
              <a:t>HAWT VS. VAWT</a:t>
            </a:r>
          </a:p>
          <a:p>
            <a:pPr algn="ctr"/>
            <a:endParaRPr lang="en-US" sz="4800" b="1" u="sng" dirty="0"/>
          </a:p>
          <a:p>
            <a:pPr algn="just"/>
            <a:r>
              <a:rPr lang="en-US" sz="4400" b="1" dirty="0">
                <a:solidFill>
                  <a:schemeClr val="bg1"/>
                </a:solidFill>
              </a:rPr>
              <a:t>HAWT: </a:t>
            </a:r>
            <a:r>
              <a:rPr lang="en-US" sz="4400" dirty="0">
                <a:solidFill>
                  <a:schemeClr val="bg1"/>
                </a:solidFill>
              </a:rPr>
              <a:t>Blades rotate horizontally, used for large power generation.</a:t>
            </a:r>
          </a:p>
          <a:p>
            <a:pPr algn="just"/>
            <a:r>
              <a:rPr lang="en-US" sz="4400" b="1" dirty="0">
                <a:solidFill>
                  <a:schemeClr val="bg1"/>
                </a:solidFill>
              </a:rPr>
              <a:t>VAWT: </a:t>
            </a:r>
            <a:r>
              <a:rPr lang="en-US" sz="4400" dirty="0">
                <a:solidFill>
                  <a:schemeClr val="bg1"/>
                </a:solidFill>
              </a:rPr>
              <a:t>Blades rotate vertically, work well in all wind directions and urban areas.</a:t>
            </a:r>
          </a:p>
        </p:txBody>
      </p:sp>
    </p:spTree>
    <p:extLst>
      <p:ext uri="{BB962C8B-B14F-4D97-AF65-F5344CB8AC3E}">
        <p14:creationId xmlns:p14="http://schemas.microsoft.com/office/powerpoint/2010/main" val="164555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306EC-C00A-40F7-BF98-AC7F3665AF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2A524-AF9F-42D3-9BDC-E4168A6778CB}"/>
              </a:ext>
            </a:extLst>
          </p:cNvPr>
          <p:cNvGrpSpPr/>
          <p:nvPr/>
        </p:nvGrpSpPr>
        <p:grpSpPr>
          <a:xfrm rot="10800000">
            <a:off x="-3900794" y="-840016"/>
            <a:ext cx="8735439" cy="9312810"/>
            <a:chOff x="-3900794" y="-840016"/>
            <a:chExt cx="8735439" cy="931281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B7BF85BC-BB26-4B63-9EF7-DA29894F74F5}"/>
                </a:ext>
              </a:extLst>
            </p:cNvPr>
            <p:cNvSpPr/>
            <p:nvPr/>
          </p:nvSpPr>
          <p:spPr>
            <a:xfrm>
              <a:off x="-3900794" y="-840016"/>
              <a:ext cx="8735439" cy="931281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PK" sz="1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76120-41E7-4EF4-A003-8C52894317C0}"/>
                </a:ext>
              </a:extLst>
            </p:cNvPr>
            <p:cNvSpPr txBox="1"/>
            <p:nvPr/>
          </p:nvSpPr>
          <p:spPr>
            <a:xfrm>
              <a:off x="-896360" y="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04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1229E-7CEE-49B9-B85A-829CF7BAE30A}"/>
                </a:ext>
              </a:extLst>
            </p:cNvPr>
            <p:cNvSpPr txBox="1"/>
            <p:nvPr/>
          </p:nvSpPr>
          <p:spPr>
            <a:xfrm rot="5400000">
              <a:off x="2350251" y="3641281"/>
              <a:ext cx="2443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01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CA61-656D-42CC-9831-0CB3D0A7A767}"/>
                </a:ext>
              </a:extLst>
            </p:cNvPr>
            <p:cNvSpPr txBox="1"/>
            <p:nvPr/>
          </p:nvSpPr>
          <p:spPr>
            <a:xfrm rot="10800000">
              <a:off x="-896360" y="697832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02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9E5BE-312D-43EA-82F9-E715B42E7BFF}"/>
                </a:ext>
              </a:extLst>
            </p:cNvPr>
            <p:cNvSpPr txBox="1"/>
            <p:nvPr/>
          </p:nvSpPr>
          <p:spPr>
            <a:xfrm rot="16200000">
              <a:off x="-3911046" y="3394875"/>
              <a:ext cx="21121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03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3A6A3527-51AA-464F-BAD2-A2150A26FA5E}"/>
              </a:ext>
            </a:extLst>
          </p:cNvPr>
          <p:cNvSpPr/>
          <p:nvPr/>
        </p:nvSpPr>
        <p:spPr>
          <a:xfrm rot="6116368">
            <a:off x="-2042808" y="923168"/>
            <a:ext cx="5076444" cy="5758455"/>
          </a:xfrm>
          <a:prstGeom prst="ellipse">
            <a:avLst/>
          </a:prstGeom>
          <a:ln>
            <a:noFill/>
          </a:ln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03EB5-DE6A-4508-9813-49FE509DBF28}"/>
              </a:ext>
            </a:extLst>
          </p:cNvPr>
          <p:cNvSpPr txBox="1"/>
          <p:nvPr/>
        </p:nvSpPr>
        <p:spPr>
          <a:xfrm>
            <a:off x="5326628" y="654456"/>
            <a:ext cx="58796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solidFill>
                  <a:srgbClr val="FF0000"/>
                </a:solidFill>
              </a:rPr>
              <a:t>Internal Parts Of a Wind Motor: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A wind motor has key parts that help generate electricity: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Blades capture wind,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The Shaft transfers motion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And the generator converts it into electric power.</a:t>
            </a:r>
            <a:endParaRPr lang="en-PK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2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2306EC-C00A-40F7-BF98-AC7F3665AF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2A524-AF9F-42D3-9BDC-E4168A6778CB}"/>
              </a:ext>
            </a:extLst>
          </p:cNvPr>
          <p:cNvGrpSpPr/>
          <p:nvPr/>
        </p:nvGrpSpPr>
        <p:grpSpPr>
          <a:xfrm rot="5400000">
            <a:off x="-3900793" y="-840017"/>
            <a:ext cx="8735439" cy="9312810"/>
            <a:chOff x="-3900794" y="-840016"/>
            <a:chExt cx="8735439" cy="931281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B7BF85BC-BB26-4B63-9EF7-DA29894F74F5}"/>
                </a:ext>
              </a:extLst>
            </p:cNvPr>
            <p:cNvSpPr/>
            <p:nvPr/>
          </p:nvSpPr>
          <p:spPr>
            <a:xfrm rot="12133012">
              <a:off x="-3900794" y="-840016"/>
              <a:ext cx="8735439" cy="931281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PK" sz="18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76120-41E7-4EF4-A003-8C52894317C0}"/>
                </a:ext>
              </a:extLst>
            </p:cNvPr>
            <p:cNvSpPr txBox="1"/>
            <p:nvPr/>
          </p:nvSpPr>
          <p:spPr>
            <a:xfrm>
              <a:off x="-896360" y="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04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1229E-7CEE-49B9-B85A-829CF7BAE30A}"/>
                </a:ext>
              </a:extLst>
            </p:cNvPr>
            <p:cNvSpPr txBox="1"/>
            <p:nvPr/>
          </p:nvSpPr>
          <p:spPr>
            <a:xfrm rot="5400000">
              <a:off x="2350251" y="3641281"/>
              <a:ext cx="2443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01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CA61-656D-42CC-9831-0CB3D0A7A767}"/>
                </a:ext>
              </a:extLst>
            </p:cNvPr>
            <p:cNvSpPr txBox="1"/>
            <p:nvPr/>
          </p:nvSpPr>
          <p:spPr>
            <a:xfrm rot="10800000">
              <a:off x="-896360" y="6978322"/>
              <a:ext cx="2217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02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9E5BE-312D-43EA-82F9-E715B42E7BFF}"/>
                </a:ext>
              </a:extLst>
            </p:cNvPr>
            <p:cNvSpPr txBox="1"/>
            <p:nvPr/>
          </p:nvSpPr>
          <p:spPr>
            <a:xfrm rot="16200000">
              <a:off x="-3911046" y="3394875"/>
              <a:ext cx="21121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Black" panose="020B0A04020102020204" pitchFamily="34" charset="0"/>
                </a:rPr>
                <a:t>PART 03</a:t>
              </a:r>
              <a:endParaRPr lang="en-PK" sz="3200" b="1" dirty="0">
                <a:latin typeface="Arial Black" panose="020B0A04020102020204" pitchFamily="34" charset="0"/>
              </a:endParaRPr>
            </a:p>
          </p:txBody>
        </p:sp>
      </p:grp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3A6A3527-51AA-464F-BAD2-A2150A26FA5E}"/>
              </a:ext>
            </a:extLst>
          </p:cNvPr>
          <p:cNvSpPr/>
          <p:nvPr/>
        </p:nvSpPr>
        <p:spPr>
          <a:xfrm rot="6573380">
            <a:off x="-2042808" y="902287"/>
            <a:ext cx="5076444" cy="5758455"/>
          </a:xfrm>
          <a:prstGeom prst="ellipse">
            <a:avLst/>
          </a:prstGeom>
          <a:ln>
            <a:noFill/>
          </a:ln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210D2-918B-4E76-B22F-B783BF131BCC}"/>
              </a:ext>
            </a:extLst>
          </p:cNvPr>
          <p:cNvSpPr txBox="1"/>
          <p:nvPr/>
        </p:nvSpPr>
        <p:spPr>
          <a:xfrm>
            <a:off x="5661498" y="786896"/>
            <a:ext cx="554476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solidFill>
                  <a:srgbClr val="FF0000"/>
                </a:solidFill>
              </a:rPr>
              <a:t>Wind Turbine Blades:</a:t>
            </a:r>
          </a:p>
          <a:p>
            <a:endParaRPr lang="en-US" sz="4400" b="1" i="1" u="sng" dirty="0">
              <a:solidFill>
                <a:srgbClr val="FF0000"/>
              </a:solidFill>
            </a:endParaRPr>
          </a:p>
          <a:p>
            <a:pPr algn="just"/>
            <a:r>
              <a:rPr lang="en-US" sz="4000" i="1" dirty="0">
                <a:solidFill>
                  <a:schemeClr val="bg1"/>
                </a:solidFill>
              </a:rPr>
              <a:t>Blades capture the kinetic energy of wind and turn it into rotational motion.</a:t>
            </a:r>
          </a:p>
          <a:p>
            <a:pPr algn="just"/>
            <a:r>
              <a:rPr lang="en-US" sz="4000" i="1" dirty="0">
                <a:solidFill>
                  <a:schemeClr val="bg1"/>
                </a:solidFill>
              </a:rPr>
              <a:t>They are made of lightweight and strong materials to spin easily and produce more power.</a:t>
            </a:r>
            <a:endParaRPr lang="en-PK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5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45AB7-3B78-4DBC-83C3-B32486FBE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1B564-A709-4FE7-AAC9-CBE9EA499C7D}"/>
              </a:ext>
            </a:extLst>
          </p:cNvPr>
          <p:cNvSpPr txBox="1"/>
          <p:nvPr/>
        </p:nvSpPr>
        <p:spPr>
          <a:xfrm>
            <a:off x="155643" y="603115"/>
            <a:ext cx="11712102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solidFill>
                  <a:srgbClr val="FF0000"/>
                </a:solidFill>
              </a:rPr>
              <a:t>Conclusion: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Windmills are built in open and windy areas like hills and coastal regions to produce clean, renewable electricity.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They help reduce pollution and carbon emissions, making them eco-friendly and cost-effective.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However, they can cause noise, need large space and depend on wind availability.</a:t>
            </a: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Overall, windmills are an important step toward a green and sustainable future.</a:t>
            </a:r>
            <a:endParaRPr lang="en-PK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07D89D-3911-4FC5-9064-AA9697231816}"/>
              </a:ext>
            </a:extLst>
          </p:cNvPr>
          <p:cNvSpPr/>
          <p:nvPr/>
        </p:nvSpPr>
        <p:spPr>
          <a:xfrm>
            <a:off x="719847" y="661481"/>
            <a:ext cx="10525327" cy="44358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b="1" i="1" u="sng" dirty="0">
                <a:solidFill>
                  <a:srgbClr val="FF0000"/>
                </a:solidFill>
                <a:highlight>
                  <a:srgbClr val="000000"/>
                </a:highlight>
              </a:rPr>
              <a:t>Represented by:</a:t>
            </a:r>
          </a:p>
          <a:p>
            <a:pPr algn="ctr"/>
            <a:endParaRPr lang="en-US" sz="7200" b="1" spc="6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algn="ctr"/>
            <a:r>
              <a:rPr lang="en-US" sz="7200" b="1" spc="600" dirty="0">
                <a:solidFill>
                  <a:schemeClr val="bg1"/>
                </a:solidFill>
                <a:latin typeface="Bodoni MT" panose="02070603080606020203" pitchFamily="18" charset="0"/>
              </a:rPr>
              <a:t>ABD</a:t>
            </a:r>
            <a:r>
              <a:rPr lang="en-US" sz="7200" b="1" spc="600" dirty="0">
                <a:solidFill>
                  <a:srgbClr val="FFC000"/>
                </a:solidFill>
                <a:latin typeface="Bodoni MT" panose="02070603080606020203" pitchFamily="18" charset="0"/>
              </a:rPr>
              <a:t>UL</a:t>
            </a:r>
            <a:r>
              <a:rPr lang="en-US" sz="7200" b="1" spc="600" dirty="0">
                <a:solidFill>
                  <a:schemeClr val="bg1"/>
                </a:solidFill>
                <a:latin typeface="Bodoni MT" panose="02070603080606020203" pitchFamily="18" charset="0"/>
              </a:rPr>
              <a:t> MATE</a:t>
            </a:r>
            <a:r>
              <a:rPr lang="en-US" sz="7200" b="1" spc="600" dirty="0">
                <a:solidFill>
                  <a:srgbClr val="FFC000"/>
                </a:solidFill>
                <a:latin typeface="Bodoni MT" panose="02070603080606020203" pitchFamily="18" charset="0"/>
              </a:rPr>
              <a:t>EN</a:t>
            </a:r>
            <a:r>
              <a:rPr lang="en-US" sz="7200" b="1" spc="600" dirty="0">
                <a:solidFill>
                  <a:schemeClr val="bg1"/>
                </a:solidFill>
                <a:latin typeface="Bodoni MT" panose="02070603080606020203" pitchFamily="18" charset="0"/>
              </a:rPr>
              <a:t> SET</a:t>
            </a:r>
            <a:r>
              <a:rPr lang="en-US" sz="7200" b="1" spc="600" dirty="0">
                <a:solidFill>
                  <a:srgbClr val="FFC000"/>
                </a:solidFill>
                <a:latin typeface="Bodoni MT" panose="02070603080606020203" pitchFamily="18" charset="0"/>
              </a:rPr>
              <a:t>HI</a:t>
            </a:r>
            <a:endParaRPr lang="en-PK" sz="7200" b="1" spc="600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76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402</TotalTime>
  <Words>243</Words>
  <Application>Microsoft Office PowerPoint</Application>
  <PresentationFormat>Widescreen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Bodoni MT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Mateen Sethi</dc:creator>
  <cp:lastModifiedBy>Abdul Mateen Sethi</cp:lastModifiedBy>
  <cp:revision>34</cp:revision>
  <dcterms:created xsi:type="dcterms:W3CDTF">2025-10-21T14:16:29Z</dcterms:created>
  <dcterms:modified xsi:type="dcterms:W3CDTF">2025-10-22T05:15:47Z</dcterms:modified>
</cp:coreProperties>
</file>